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6" r:id="rId2"/>
    <p:sldId id="342" r:id="rId3"/>
    <p:sldId id="363" r:id="rId4"/>
    <p:sldId id="377" r:id="rId5"/>
    <p:sldId id="361" r:id="rId6"/>
    <p:sldId id="360" r:id="rId7"/>
    <p:sldId id="365" r:id="rId8"/>
    <p:sldId id="368" r:id="rId9"/>
    <p:sldId id="370" r:id="rId10"/>
    <p:sldId id="371" r:id="rId11"/>
    <p:sldId id="372" r:id="rId12"/>
    <p:sldId id="373" r:id="rId13"/>
    <p:sldId id="374" r:id="rId14"/>
    <p:sldId id="375" r:id="rId15"/>
    <p:sldId id="378" r:id="rId16"/>
    <p:sldId id="35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13" autoAdjust="0"/>
    <p:restoredTop sz="94660"/>
  </p:normalViewPr>
  <p:slideViewPr>
    <p:cSldViewPr>
      <p:cViewPr varScale="1">
        <p:scale>
          <a:sx n="66" d="100"/>
          <a:sy n="66" d="100"/>
        </p:scale>
        <p:origin x="-8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4684AC-9117-4419-A62B-CFCA608CA4FD}"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B2C7C9B3-41F1-480B-B730-D8B169B2944E}">
      <dgm:prSet phldrT="[Text]"/>
      <dgm:spPr/>
      <dgm:t>
        <a:bodyPr/>
        <a:lstStyle/>
        <a:p>
          <a:r>
            <a:rPr lang="en-US" dirty="0" smtClean="0"/>
            <a:t>1.  Seminars on Spiritual Assistance</a:t>
          </a:r>
          <a:endParaRPr lang="en-US" dirty="0"/>
        </a:p>
      </dgm:t>
    </dgm:pt>
    <dgm:pt modelId="{BA96A8B9-A34C-4B80-BFAB-02AC9931350B}" type="parTrans" cxnId="{7453A5F7-7387-4186-9F32-40BF7866BD8A}">
      <dgm:prSet/>
      <dgm:spPr/>
      <dgm:t>
        <a:bodyPr/>
        <a:lstStyle/>
        <a:p>
          <a:endParaRPr lang="en-US"/>
        </a:p>
      </dgm:t>
    </dgm:pt>
    <dgm:pt modelId="{16C5BDA3-A0D5-499B-BC68-1ADAFE62EB2B}" type="sibTrans" cxnId="{7453A5F7-7387-4186-9F32-40BF7866BD8A}">
      <dgm:prSet/>
      <dgm:spPr/>
      <dgm:t>
        <a:bodyPr/>
        <a:lstStyle/>
        <a:p>
          <a:endParaRPr lang="en-US"/>
        </a:p>
      </dgm:t>
    </dgm:pt>
    <dgm:pt modelId="{13E602B2-7F9D-47B4-BBC7-4DDB38A7E722}">
      <dgm:prSet phldrT="[Text]"/>
      <dgm:spPr/>
      <dgm:t>
        <a:bodyPr/>
        <a:lstStyle/>
        <a:p>
          <a:r>
            <a:rPr lang="en-US" dirty="0" smtClean="0"/>
            <a:t>2.  Spiritual Assistants’ Workshops</a:t>
          </a:r>
          <a:endParaRPr lang="en-US" dirty="0"/>
        </a:p>
      </dgm:t>
    </dgm:pt>
    <dgm:pt modelId="{DEA921FF-F91D-4944-BBE2-C7ABC781266A}" type="parTrans" cxnId="{11258CEF-0400-4C7A-AE6C-1DEF6290CD8B}">
      <dgm:prSet/>
      <dgm:spPr/>
      <dgm:t>
        <a:bodyPr/>
        <a:lstStyle/>
        <a:p>
          <a:endParaRPr lang="en-US"/>
        </a:p>
      </dgm:t>
    </dgm:pt>
    <dgm:pt modelId="{71DE7CD2-6D18-48B6-BEDF-7C3362CAE830}" type="sibTrans" cxnId="{11258CEF-0400-4C7A-AE6C-1DEF6290CD8B}">
      <dgm:prSet/>
      <dgm:spPr/>
      <dgm:t>
        <a:bodyPr/>
        <a:lstStyle/>
        <a:p>
          <a:endParaRPr lang="en-US"/>
        </a:p>
      </dgm:t>
    </dgm:pt>
    <dgm:pt modelId="{DE1DCDC9-D2D9-4FA2-B128-D18B65C398E8}">
      <dgm:prSet phldrT="[Text]"/>
      <dgm:spPr/>
      <dgm:t>
        <a:bodyPr/>
        <a:lstStyle/>
        <a:p>
          <a:r>
            <a:rPr lang="en-US" dirty="0" smtClean="0"/>
            <a:t>3.  Spiritual Assistance Training</a:t>
          </a:r>
          <a:endParaRPr lang="en-US" dirty="0"/>
        </a:p>
      </dgm:t>
    </dgm:pt>
    <dgm:pt modelId="{AB28F831-D851-4003-A6EB-CAEED70F9B36}" type="parTrans" cxnId="{683866BF-842A-45B3-85F6-4BA318A39610}">
      <dgm:prSet/>
      <dgm:spPr/>
      <dgm:t>
        <a:bodyPr/>
        <a:lstStyle/>
        <a:p>
          <a:endParaRPr lang="en-US"/>
        </a:p>
      </dgm:t>
    </dgm:pt>
    <dgm:pt modelId="{360902BC-B859-4186-A35B-01660472B5C6}" type="sibTrans" cxnId="{683866BF-842A-45B3-85F6-4BA318A39610}">
      <dgm:prSet/>
      <dgm:spPr/>
      <dgm:t>
        <a:bodyPr/>
        <a:lstStyle/>
        <a:p>
          <a:endParaRPr lang="en-US"/>
        </a:p>
      </dgm:t>
    </dgm:pt>
    <dgm:pt modelId="{3FD56231-2384-4B64-8E3C-6F8639ADF1DD}">
      <dgm:prSet phldrT="[Text]"/>
      <dgm:spPr/>
      <dgm:t>
        <a:bodyPr/>
        <a:lstStyle/>
        <a:p>
          <a:r>
            <a:rPr lang="en-US" dirty="0" smtClean="0"/>
            <a:t>4.  Retreats</a:t>
          </a:r>
          <a:endParaRPr lang="en-US" dirty="0"/>
        </a:p>
      </dgm:t>
    </dgm:pt>
    <dgm:pt modelId="{4C2B6A10-C145-4CEB-82FB-425B8AC6750C}" type="parTrans" cxnId="{E4962B6D-2D14-4A53-ABE1-37EC4F2E9F26}">
      <dgm:prSet/>
      <dgm:spPr/>
      <dgm:t>
        <a:bodyPr/>
        <a:lstStyle/>
        <a:p>
          <a:endParaRPr lang="en-US"/>
        </a:p>
      </dgm:t>
    </dgm:pt>
    <dgm:pt modelId="{45F174FE-3997-4405-A567-65645FDC329C}" type="sibTrans" cxnId="{E4962B6D-2D14-4A53-ABE1-37EC4F2E9F26}">
      <dgm:prSet/>
      <dgm:spPr/>
      <dgm:t>
        <a:bodyPr/>
        <a:lstStyle/>
        <a:p>
          <a:endParaRPr lang="en-US"/>
        </a:p>
      </dgm:t>
    </dgm:pt>
    <dgm:pt modelId="{171BD1EE-26E1-4561-A2E0-7E577800F69D}">
      <dgm:prSet phldrT="[Text]"/>
      <dgm:spPr/>
      <dgm:t>
        <a:bodyPr/>
        <a:lstStyle/>
        <a:p>
          <a:r>
            <a:rPr lang="en-US" dirty="0" smtClean="0"/>
            <a:t>5.  National “Challenge”</a:t>
          </a:r>
          <a:endParaRPr lang="en-US" dirty="0"/>
        </a:p>
      </dgm:t>
    </dgm:pt>
    <dgm:pt modelId="{17C046CB-422F-4267-965C-D924D849BF27}" type="parTrans" cxnId="{67230B99-12AD-4DC2-864F-2FAF4DA7D3AA}">
      <dgm:prSet/>
      <dgm:spPr/>
      <dgm:t>
        <a:bodyPr/>
        <a:lstStyle/>
        <a:p>
          <a:endParaRPr lang="en-US"/>
        </a:p>
      </dgm:t>
    </dgm:pt>
    <dgm:pt modelId="{2D490AD5-C7CF-490B-B70A-AE0B56FACF0A}" type="sibTrans" cxnId="{67230B99-12AD-4DC2-864F-2FAF4DA7D3AA}">
      <dgm:prSet/>
      <dgm:spPr/>
      <dgm:t>
        <a:bodyPr/>
        <a:lstStyle/>
        <a:p>
          <a:endParaRPr lang="en-US"/>
        </a:p>
      </dgm:t>
    </dgm:pt>
    <dgm:pt modelId="{DBAB1CB6-8ADC-4760-8DFC-4B4B774D8E0A}" type="pres">
      <dgm:prSet presAssocID="{C94684AC-9117-4419-A62B-CFCA608CA4FD}" presName="linear" presStyleCnt="0">
        <dgm:presLayoutVars>
          <dgm:dir/>
          <dgm:animLvl val="lvl"/>
          <dgm:resizeHandles val="exact"/>
        </dgm:presLayoutVars>
      </dgm:prSet>
      <dgm:spPr/>
      <dgm:t>
        <a:bodyPr/>
        <a:lstStyle/>
        <a:p>
          <a:endParaRPr lang="en-US"/>
        </a:p>
      </dgm:t>
    </dgm:pt>
    <dgm:pt modelId="{BE695C9C-1A9C-431B-8CA4-44B2AE64DC88}" type="pres">
      <dgm:prSet presAssocID="{B2C7C9B3-41F1-480B-B730-D8B169B2944E}" presName="parentLin" presStyleCnt="0"/>
      <dgm:spPr/>
    </dgm:pt>
    <dgm:pt modelId="{B9CF8413-D617-480F-A510-8313E50FA022}" type="pres">
      <dgm:prSet presAssocID="{B2C7C9B3-41F1-480B-B730-D8B169B2944E}" presName="parentLeftMargin" presStyleLbl="node1" presStyleIdx="0" presStyleCnt="5"/>
      <dgm:spPr/>
      <dgm:t>
        <a:bodyPr/>
        <a:lstStyle/>
        <a:p>
          <a:endParaRPr lang="en-US"/>
        </a:p>
      </dgm:t>
    </dgm:pt>
    <dgm:pt modelId="{8337D359-A579-488D-90E4-82F1E36ADAB9}" type="pres">
      <dgm:prSet presAssocID="{B2C7C9B3-41F1-480B-B730-D8B169B2944E}" presName="parentText" presStyleLbl="node1" presStyleIdx="0" presStyleCnt="5" custScaleX="129617">
        <dgm:presLayoutVars>
          <dgm:chMax val="0"/>
          <dgm:bulletEnabled val="1"/>
        </dgm:presLayoutVars>
      </dgm:prSet>
      <dgm:spPr/>
      <dgm:t>
        <a:bodyPr/>
        <a:lstStyle/>
        <a:p>
          <a:endParaRPr lang="en-US"/>
        </a:p>
      </dgm:t>
    </dgm:pt>
    <dgm:pt modelId="{DEF58348-44E5-4871-9CDC-11F4CCE5FCC1}" type="pres">
      <dgm:prSet presAssocID="{B2C7C9B3-41F1-480B-B730-D8B169B2944E}" presName="negativeSpace" presStyleCnt="0"/>
      <dgm:spPr/>
    </dgm:pt>
    <dgm:pt modelId="{CAE10911-AB21-4AFD-A29D-77A63DBBB3E9}" type="pres">
      <dgm:prSet presAssocID="{B2C7C9B3-41F1-480B-B730-D8B169B2944E}" presName="childText" presStyleLbl="conFgAcc1" presStyleIdx="0" presStyleCnt="5">
        <dgm:presLayoutVars>
          <dgm:bulletEnabled val="1"/>
        </dgm:presLayoutVars>
      </dgm:prSet>
      <dgm:spPr/>
    </dgm:pt>
    <dgm:pt modelId="{D0CA043F-5A9A-4072-8FC2-EF37D36C04F3}" type="pres">
      <dgm:prSet presAssocID="{16C5BDA3-A0D5-499B-BC68-1ADAFE62EB2B}" presName="spaceBetweenRectangles" presStyleCnt="0"/>
      <dgm:spPr/>
    </dgm:pt>
    <dgm:pt modelId="{FF2BB7C1-E1BA-40BD-9329-F1D34AF3F816}" type="pres">
      <dgm:prSet presAssocID="{13E602B2-7F9D-47B4-BBC7-4DDB38A7E722}" presName="parentLin" presStyleCnt="0"/>
      <dgm:spPr/>
    </dgm:pt>
    <dgm:pt modelId="{7FB2A26A-2106-4060-B4E6-A6B37385B236}" type="pres">
      <dgm:prSet presAssocID="{13E602B2-7F9D-47B4-BBC7-4DDB38A7E722}" presName="parentLeftMargin" presStyleLbl="node1" presStyleIdx="0" presStyleCnt="5"/>
      <dgm:spPr/>
      <dgm:t>
        <a:bodyPr/>
        <a:lstStyle/>
        <a:p>
          <a:endParaRPr lang="en-US"/>
        </a:p>
      </dgm:t>
    </dgm:pt>
    <dgm:pt modelId="{11150E33-EED2-4771-A623-4256A9250A77}" type="pres">
      <dgm:prSet presAssocID="{13E602B2-7F9D-47B4-BBC7-4DDB38A7E722}" presName="parentText" presStyleLbl="node1" presStyleIdx="1" presStyleCnt="5" custScaleX="127875">
        <dgm:presLayoutVars>
          <dgm:chMax val="0"/>
          <dgm:bulletEnabled val="1"/>
        </dgm:presLayoutVars>
      </dgm:prSet>
      <dgm:spPr/>
      <dgm:t>
        <a:bodyPr/>
        <a:lstStyle/>
        <a:p>
          <a:endParaRPr lang="en-US"/>
        </a:p>
      </dgm:t>
    </dgm:pt>
    <dgm:pt modelId="{3913B94E-B55B-4F17-9891-AC53EF96673E}" type="pres">
      <dgm:prSet presAssocID="{13E602B2-7F9D-47B4-BBC7-4DDB38A7E722}" presName="negativeSpace" presStyleCnt="0"/>
      <dgm:spPr/>
    </dgm:pt>
    <dgm:pt modelId="{5BDFBFED-A754-40EB-91F7-A2FDF290144A}" type="pres">
      <dgm:prSet presAssocID="{13E602B2-7F9D-47B4-BBC7-4DDB38A7E722}" presName="childText" presStyleLbl="conFgAcc1" presStyleIdx="1" presStyleCnt="5">
        <dgm:presLayoutVars>
          <dgm:bulletEnabled val="1"/>
        </dgm:presLayoutVars>
      </dgm:prSet>
      <dgm:spPr/>
    </dgm:pt>
    <dgm:pt modelId="{FFEC7756-C065-4FB2-8827-143D607D7661}" type="pres">
      <dgm:prSet presAssocID="{71DE7CD2-6D18-48B6-BEDF-7C3362CAE830}" presName="spaceBetweenRectangles" presStyleCnt="0"/>
      <dgm:spPr/>
    </dgm:pt>
    <dgm:pt modelId="{213E632C-0932-4CFC-87C9-270EB6BC4E1E}" type="pres">
      <dgm:prSet presAssocID="{DE1DCDC9-D2D9-4FA2-B128-D18B65C398E8}" presName="parentLin" presStyleCnt="0"/>
      <dgm:spPr/>
    </dgm:pt>
    <dgm:pt modelId="{39F7FCEF-B553-40C2-ACEC-2F6D9EDB336B}" type="pres">
      <dgm:prSet presAssocID="{DE1DCDC9-D2D9-4FA2-B128-D18B65C398E8}" presName="parentLeftMargin" presStyleLbl="node1" presStyleIdx="1" presStyleCnt="5"/>
      <dgm:spPr/>
      <dgm:t>
        <a:bodyPr/>
        <a:lstStyle/>
        <a:p>
          <a:endParaRPr lang="en-US"/>
        </a:p>
      </dgm:t>
    </dgm:pt>
    <dgm:pt modelId="{FFF30F23-639D-4FE8-99EA-2666D9766DD6}" type="pres">
      <dgm:prSet presAssocID="{DE1DCDC9-D2D9-4FA2-B128-D18B65C398E8}" presName="parentText" presStyleLbl="node1" presStyleIdx="2" presStyleCnt="5" custScaleX="127875">
        <dgm:presLayoutVars>
          <dgm:chMax val="0"/>
          <dgm:bulletEnabled val="1"/>
        </dgm:presLayoutVars>
      </dgm:prSet>
      <dgm:spPr/>
      <dgm:t>
        <a:bodyPr/>
        <a:lstStyle/>
        <a:p>
          <a:endParaRPr lang="en-US"/>
        </a:p>
      </dgm:t>
    </dgm:pt>
    <dgm:pt modelId="{14B30628-E510-446C-85BA-9233B0E16DD7}" type="pres">
      <dgm:prSet presAssocID="{DE1DCDC9-D2D9-4FA2-B128-D18B65C398E8}" presName="negativeSpace" presStyleCnt="0"/>
      <dgm:spPr/>
    </dgm:pt>
    <dgm:pt modelId="{B46FCE56-7504-407D-AD82-83374FF1A7C1}" type="pres">
      <dgm:prSet presAssocID="{DE1DCDC9-D2D9-4FA2-B128-D18B65C398E8}" presName="childText" presStyleLbl="conFgAcc1" presStyleIdx="2" presStyleCnt="5">
        <dgm:presLayoutVars>
          <dgm:bulletEnabled val="1"/>
        </dgm:presLayoutVars>
      </dgm:prSet>
      <dgm:spPr/>
    </dgm:pt>
    <dgm:pt modelId="{6530211B-44CF-4C68-AC80-77BEA41F2B20}" type="pres">
      <dgm:prSet presAssocID="{360902BC-B859-4186-A35B-01660472B5C6}" presName="spaceBetweenRectangles" presStyleCnt="0"/>
      <dgm:spPr/>
    </dgm:pt>
    <dgm:pt modelId="{B362DC1D-729E-4268-95F9-27FA27816479}" type="pres">
      <dgm:prSet presAssocID="{3FD56231-2384-4B64-8E3C-6F8639ADF1DD}" presName="parentLin" presStyleCnt="0"/>
      <dgm:spPr/>
    </dgm:pt>
    <dgm:pt modelId="{8CFE7969-C653-4794-B496-4088C63E2A27}" type="pres">
      <dgm:prSet presAssocID="{3FD56231-2384-4B64-8E3C-6F8639ADF1DD}" presName="parentLeftMargin" presStyleLbl="node1" presStyleIdx="2" presStyleCnt="5"/>
      <dgm:spPr/>
      <dgm:t>
        <a:bodyPr/>
        <a:lstStyle/>
        <a:p>
          <a:endParaRPr lang="en-US"/>
        </a:p>
      </dgm:t>
    </dgm:pt>
    <dgm:pt modelId="{E092E821-97CA-4555-B332-64BC9EC47F50}" type="pres">
      <dgm:prSet presAssocID="{3FD56231-2384-4B64-8E3C-6F8639ADF1DD}" presName="parentText" presStyleLbl="node1" presStyleIdx="3" presStyleCnt="5" custScaleX="127875">
        <dgm:presLayoutVars>
          <dgm:chMax val="0"/>
          <dgm:bulletEnabled val="1"/>
        </dgm:presLayoutVars>
      </dgm:prSet>
      <dgm:spPr/>
      <dgm:t>
        <a:bodyPr/>
        <a:lstStyle/>
        <a:p>
          <a:endParaRPr lang="en-US"/>
        </a:p>
      </dgm:t>
    </dgm:pt>
    <dgm:pt modelId="{22EBBBC8-02A8-4225-9B9A-B30F680D554A}" type="pres">
      <dgm:prSet presAssocID="{3FD56231-2384-4B64-8E3C-6F8639ADF1DD}" presName="negativeSpace" presStyleCnt="0"/>
      <dgm:spPr/>
    </dgm:pt>
    <dgm:pt modelId="{B58AF9ED-CC42-4314-93F3-1127B27D3526}" type="pres">
      <dgm:prSet presAssocID="{3FD56231-2384-4B64-8E3C-6F8639ADF1DD}" presName="childText" presStyleLbl="conFgAcc1" presStyleIdx="3" presStyleCnt="5">
        <dgm:presLayoutVars>
          <dgm:bulletEnabled val="1"/>
        </dgm:presLayoutVars>
      </dgm:prSet>
      <dgm:spPr/>
    </dgm:pt>
    <dgm:pt modelId="{40D04B34-DD08-45B4-A343-36C8FC1DE879}" type="pres">
      <dgm:prSet presAssocID="{45F174FE-3997-4405-A567-65645FDC329C}" presName="spaceBetweenRectangles" presStyleCnt="0"/>
      <dgm:spPr/>
    </dgm:pt>
    <dgm:pt modelId="{872E7502-6B50-4353-BF86-97C3B0D5DEF5}" type="pres">
      <dgm:prSet presAssocID="{171BD1EE-26E1-4561-A2E0-7E577800F69D}" presName="parentLin" presStyleCnt="0"/>
      <dgm:spPr/>
    </dgm:pt>
    <dgm:pt modelId="{00E33254-E7A3-4D09-B7F8-BF1F0C1D4C61}" type="pres">
      <dgm:prSet presAssocID="{171BD1EE-26E1-4561-A2E0-7E577800F69D}" presName="parentLeftMargin" presStyleLbl="node1" presStyleIdx="3" presStyleCnt="5"/>
      <dgm:spPr/>
      <dgm:t>
        <a:bodyPr/>
        <a:lstStyle/>
        <a:p>
          <a:endParaRPr lang="en-US"/>
        </a:p>
      </dgm:t>
    </dgm:pt>
    <dgm:pt modelId="{D7073799-8288-4E03-B5AD-EC87FD8467C4}" type="pres">
      <dgm:prSet presAssocID="{171BD1EE-26E1-4561-A2E0-7E577800F69D}" presName="parentText" presStyleLbl="node1" presStyleIdx="4" presStyleCnt="5" custScaleX="129617">
        <dgm:presLayoutVars>
          <dgm:chMax val="0"/>
          <dgm:bulletEnabled val="1"/>
        </dgm:presLayoutVars>
      </dgm:prSet>
      <dgm:spPr/>
      <dgm:t>
        <a:bodyPr/>
        <a:lstStyle/>
        <a:p>
          <a:endParaRPr lang="en-US"/>
        </a:p>
      </dgm:t>
    </dgm:pt>
    <dgm:pt modelId="{45698633-0D10-4B6D-91FD-EAD6421BA952}" type="pres">
      <dgm:prSet presAssocID="{171BD1EE-26E1-4561-A2E0-7E577800F69D}" presName="negativeSpace" presStyleCnt="0"/>
      <dgm:spPr/>
    </dgm:pt>
    <dgm:pt modelId="{4C751EEE-4073-4611-B25B-F69B3488CC61}" type="pres">
      <dgm:prSet presAssocID="{171BD1EE-26E1-4561-A2E0-7E577800F69D}" presName="childText" presStyleLbl="conFgAcc1" presStyleIdx="4" presStyleCnt="5">
        <dgm:presLayoutVars>
          <dgm:bulletEnabled val="1"/>
        </dgm:presLayoutVars>
      </dgm:prSet>
      <dgm:spPr/>
    </dgm:pt>
  </dgm:ptLst>
  <dgm:cxnLst>
    <dgm:cxn modelId="{8D2A35DB-2CDE-4583-98E9-3701FCF72FCF}" type="presOf" srcId="{C94684AC-9117-4419-A62B-CFCA608CA4FD}" destId="{DBAB1CB6-8ADC-4760-8DFC-4B4B774D8E0A}" srcOrd="0" destOrd="0" presId="urn:microsoft.com/office/officeart/2005/8/layout/list1"/>
    <dgm:cxn modelId="{BCBD4830-73D9-4200-974E-A782EFDA9BF5}" type="presOf" srcId="{13E602B2-7F9D-47B4-BBC7-4DDB38A7E722}" destId="{11150E33-EED2-4771-A623-4256A9250A77}" srcOrd="1" destOrd="0" presId="urn:microsoft.com/office/officeart/2005/8/layout/list1"/>
    <dgm:cxn modelId="{683866BF-842A-45B3-85F6-4BA318A39610}" srcId="{C94684AC-9117-4419-A62B-CFCA608CA4FD}" destId="{DE1DCDC9-D2D9-4FA2-B128-D18B65C398E8}" srcOrd="2" destOrd="0" parTransId="{AB28F831-D851-4003-A6EB-CAEED70F9B36}" sibTransId="{360902BC-B859-4186-A35B-01660472B5C6}"/>
    <dgm:cxn modelId="{E44C104B-FA14-4015-BC3D-2DF02C8C919F}" type="presOf" srcId="{171BD1EE-26E1-4561-A2E0-7E577800F69D}" destId="{D7073799-8288-4E03-B5AD-EC87FD8467C4}" srcOrd="1" destOrd="0" presId="urn:microsoft.com/office/officeart/2005/8/layout/list1"/>
    <dgm:cxn modelId="{16D1760E-3628-4C62-A96E-4C1D9BA78AA3}" type="presOf" srcId="{B2C7C9B3-41F1-480B-B730-D8B169B2944E}" destId="{B9CF8413-D617-480F-A510-8313E50FA022}" srcOrd="0" destOrd="0" presId="urn:microsoft.com/office/officeart/2005/8/layout/list1"/>
    <dgm:cxn modelId="{7F5DD63D-65A1-4F47-92FE-DDC1072C5DAE}" type="presOf" srcId="{3FD56231-2384-4B64-8E3C-6F8639ADF1DD}" destId="{E092E821-97CA-4555-B332-64BC9EC47F50}" srcOrd="1" destOrd="0" presId="urn:microsoft.com/office/officeart/2005/8/layout/list1"/>
    <dgm:cxn modelId="{11258CEF-0400-4C7A-AE6C-1DEF6290CD8B}" srcId="{C94684AC-9117-4419-A62B-CFCA608CA4FD}" destId="{13E602B2-7F9D-47B4-BBC7-4DDB38A7E722}" srcOrd="1" destOrd="0" parTransId="{DEA921FF-F91D-4944-BBE2-C7ABC781266A}" sibTransId="{71DE7CD2-6D18-48B6-BEDF-7C3362CAE830}"/>
    <dgm:cxn modelId="{21B197E1-A959-4137-9721-864A3744C0EC}" type="presOf" srcId="{DE1DCDC9-D2D9-4FA2-B128-D18B65C398E8}" destId="{FFF30F23-639D-4FE8-99EA-2666D9766DD6}" srcOrd="1" destOrd="0" presId="urn:microsoft.com/office/officeart/2005/8/layout/list1"/>
    <dgm:cxn modelId="{A8CB2BB7-C85B-4043-A186-D7097B725B27}" type="presOf" srcId="{171BD1EE-26E1-4561-A2E0-7E577800F69D}" destId="{00E33254-E7A3-4D09-B7F8-BF1F0C1D4C61}" srcOrd="0" destOrd="0" presId="urn:microsoft.com/office/officeart/2005/8/layout/list1"/>
    <dgm:cxn modelId="{D77DFBD1-CA7F-43D5-BD72-6B4F1C83676A}" type="presOf" srcId="{3FD56231-2384-4B64-8E3C-6F8639ADF1DD}" destId="{8CFE7969-C653-4794-B496-4088C63E2A27}" srcOrd="0" destOrd="0" presId="urn:microsoft.com/office/officeart/2005/8/layout/list1"/>
    <dgm:cxn modelId="{E4962B6D-2D14-4A53-ABE1-37EC4F2E9F26}" srcId="{C94684AC-9117-4419-A62B-CFCA608CA4FD}" destId="{3FD56231-2384-4B64-8E3C-6F8639ADF1DD}" srcOrd="3" destOrd="0" parTransId="{4C2B6A10-C145-4CEB-82FB-425B8AC6750C}" sibTransId="{45F174FE-3997-4405-A567-65645FDC329C}"/>
    <dgm:cxn modelId="{78D4F7CB-0EF0-4E0E-B844-473A39D26C9A}" type="presOf" srcId="{13E602B2-7F9D-47B4-BBC7-4DDB38A7E722}" destId="{7FB2A26A-2106-4060-B4E6-A6B37385B236}" srcOrd="0" destOrd="0" presId="urn:microsoft.com/office/officeart/2005/8/layout/list1"/>
    <dgm:cxn modelId="{7453A5F7-7387-4186-9F32-40BF7866BD8A}" srcId="{C94684AC-9117-4419-A62B-CFCA608CA4FD}" destId="{B2C7C9B3-41F1-480B-B730-D8B169B2944E}" srcOrd="0" destOrd="0" parTransId="{BA96A8B9-A34C-4B80-BFAB-02AC9931350B}" sibTransId="{16C5BDA3-A0D5-499B-BC68-1ADAFE62EB2B}"/>
    <dgm:cxn modelId="{67230B99-12AD-4DC2-864F-2FAF4DA7D3AA}" srcId="{C94684AC-9117-4419-A62B-CFCA608CA4FD}" destId="{171BD1EE-26E1-4561-A2E0-7E577800F69D}" srcOrd="4" destOrd="0" parTransId="{17C046CB-422F-4267-965C-D924D849BF27}" sibTransId="{2D490AD5-C7CF-490B-B70A-AE0B56FACF0A}"/>
    <dgm:cxn modelId="{CE341784-F5B3-428C-A801-B5C346745680}" type="presOf" srcId="{B2C7C9B3-41F1-480B-B730-D8B169B2944E}" destId="{8337D359-A579-488D-90E4-82F1E36ADAB9}" srcOrd="1" destOrd="0" presId="urn:microsoft.com/office/officeart/2005/8/layout/list1"/>
    <dgm:cxn modelId="{D603D081-ABAB-4709-A3C0-BFB18E94810F}" type="presOf" srcId="{DE1DCDC9-D2D9-4FA2-B128-D18B65C398E8}" destId="{39F7FCEF-B553-40C2-ACEC-2F6D9EDB336B}" srcOrd="0" destOrd="0" presId="urn:microsoft.com/office/officeart/2005/8/layout/list1"/>
    <dgm:cxn modelId="{D253A840-9A7C-47BB-A57A-0C4EF1F76850}" type="presParOf" srcId="{DBAB1CB6-8ADC-4760-8DFC-4B4B774D8E0A}" destId="{BE695C9C-1A9C-431B-8CA4-44B2AE64DC88}" srcOrd="0" destOrd="0" presId="urn:microsoft.com/office/officeart/2005/8/layout/list1"/>
    <dgm:cxn modelId="{ED3B7077-3E12-492A-BA11-81CAFF5087A8}" type="presParOf" srcId="{BE695C9C-1A9C-431B-8CA4-44B2AE64DC88}" destId="{B9CF8413-D617-480F-A510-8313E50FA022}" srcOrd="0" destOrd="0" presId="urn:microsoft.com/office/officeart/2005/8/layout/list1"/>
    <dgm:cxn modelId="{7AE14E34-D993-428A-A6EC-2E5A3A4B4F94}" type="presParOf" srcId="{BE695C9C-1A9C-431B-8CA4-44B2AE64DC88}" destId="{8337D359-A579-488D-90E4-82F1E36ADAB9}" srcOrd="1" destOrd="0" presId="urn:microsoft.com/office/officeart/2005/8/layout/list1"/>
    <dgm:cxn modelId="{149B8FE7-9D05-4D48-B106-959B41D1C7E5}" type="presParOf" srcId="{DBAB1CB6-8ADC-4760-8DFC-4B4B774D8E0A}" destId="{DEF58348-44E5-4871-9CDC-11F4CCE5FCC1}" srcOrd="1" destOrd="0" presId="urn:microsoft.com/office/officeart/2005/8/layout/list1"/>
    <dgm:cxn modelId="{F227447D-3824-4D70-BC77-B2F19DCD1993}" type="presParOf" srcId="{DBAB1CB6-8ADC-4760-8DFC-4B4B774D8E0A}" destId="{CAE10911-AB21-4AFD-A29D-77A63DBBB3E9}" srcOrd="2" destOrd="0" presId="urn:microsoft.com/office/officeart/2005/8/layout/list1"/>
    <dgm:cxn modelId="{2A4E9E71-599C-432C-8336-74ADE0514418}" type="presParOf" srcId="{DBAB1CB6-8ADC-4760-8DFC-4B4B774D8E0A}" destId="{D0CA043F-5A9A-4072-8FC2-EF37D36C04F3}" srcOrd="3" destOrd="0" presId="urn:microsoft.com/office/officeart/2005/8/layout/list1"/>
    <dgm:cxn modelId="{D294E248-1525-463E-846D-7F4EB99E5592}" type="presParOf" srcId="{DBAB1CB6-8ADC-4760-8DFC-4B4B774D8E0A}" destId="{FF2BB7C1-E1BA-40BD-9329-F1D34AF3F816}" srcOrd="4" destOrd="0" presId="urn:microsoft.com/office/officeart/2005/8/layout/list1"/>
    <dgm:cxn modelId="{FFA0DA0D-855A-4CF4-BF4E-04E6D08C0F78}" type="presParOf" srcId="{FF2BB7C1-E1BA-40BD-9329-F1D34AF3F816}" destId="{7FB2A26A-2106-4060-B4E6-A6B37385B236}" srcOrd="0" destOrd="0" presId="urn:microsoft.com/office/officeart/2005/8/layout/list1"/>
    <dgm:cxn modelId="{7DB0BC69-CDCA-4B35-B578-A8AE729D9135}" type="presParOf" srcId="{FF2BB7C1-E1BA-40BD-9329-F1D34AF3F816}" destId="{11150E33-EED2-4771-A623-4256A9250A77}" srcOrd="1" destOrd="0" presId="urn:microsoft.com/office/officeart/2005/8/layout/list1"/>
    <dgm:cxn modelId="{CE07325E-26E5-4312-8C19-47236AA6490F}" type="presParOf" srcId="{DBAB1CB6-8ADC-4760-8DFC-4B4B774D8E0A}" destId="{3913B94E-B55B-4F17-9891-AC53EF96673E}" srcOrd="5" destOrd="0" presId="urn:microsoft.com/office/officeart/2005/8/layout/list1"/>
    <dgm:cxn modelId="{D60BD89A-3AB5-44F5-94A4-1D6559212FB6}" type="presParOf" srcId="{DBAB1CB6-8ADC-4760-8DFC-4B4B774D8E0A}" destId="{5BDFBFED-A754-40EB-91F7-A2FDF290144A}" srcOrd="6" destOrd="0" presId="urn:microsoft.com/office/officeart/2005/8/layout/list1"/>
    <dgm:cxn modelId="{21C15FEA-8137-4D51-934B-2F33AA4EB139}" type="presParOf" srcId="{DBAB1CB6-8ADC-4760-8DFC-4B4B774D8E0A}" destId="{FFEC7756-C065-4FB2-8827-143D607D7661}" srcOrd="7" destOrd="0" presId="urn:microsoft.com/office/officeart/2005/8/layout/list1"/>
    <dgm:cxn modelId="{0B9E28AA-65F4-43D2-8204-D6A41366304A}" type="presParOf" srcId="{DBAB1CB6-8ADC-4760-8DFC-4B4B774D8E0A}" destId="{213E632C-0932-4CFC-87C9-270EB6BC4E1E}" srcOrd="8" destOrd="0" presId="urn:microsoft.com/office/officeart/2005/8/layout/list1"/>
    <dgm:cxn modelId="{715F2D06-6C46-467F-B480-0DDAAC1F5C50}" type="presParOf" srcId="{213E632C-0932-4CFC-87C9-270EB6BC4E1E}" destId="{39F7FCEF-B553-40C2-ACEC-2F6D9EDB336B}" srcOrd="0" destOrd="0" presId="urn:microsoft.com/office/officeart/2005/8/layout/list1"/>
    <dgm:cxn modelId="{7879B929-E8E7-43AB-B9FC-549CB3BF4C50}" type="presParOf" srcId="{213E632C-0932-4CFC-87C9-270EB6BC4E1E}" destId="{FFF30F23-639D-4FE8-99EA-2666D9766DD6}" srcOrd="1" destOrd="0" presId="urn:microsoft.com/office/officeart/2005/8/layout/list1"/>
    <dgm:cxn modelId="{F2CBE7EB-74EA-4FCA-B287-890A4B8AB0B5}" type="presParOf" srcId="{DBAB1CB6-8ADC-4760-8DFC-4B4B774D8E0A}" destId="{14B30628-E510-446C-85BA-9233B0E16DD7}" srcOrd="9" destOrd="0" presId="urn:microsoft.com/office/officeart/2005/8/layout/list1"/>
    <dgm:cxn modelId="{193D9DBE-A6EE-4F82-8596-89B87D88DF62}" type="presParOf" srcId="{DBAB1CB6-8ADC-4760-8DFC-4B4B774D8E0A}" destId="{B46FCE56-7504-407D-AD82-83374FF1A7C1}" srcOrd="10" destOrd="0" presId="urn:microsoft.com/office/officeart/2005/8/layout/list1"/>
    <dgm:cxn modelId="{E985AD81-0B5C-4CC4-A1B3-7BE63B3E6507}" type="presParOf" srcId="{DBAB1CB6-8ADC-4760-8DFC-4B4B774D8E0A}" destId="{6530211B-44CF-4C68-AC80-77BEA41F2B20}" srcOrd="11" destOrd="0" presId="urn:microsoft.com/office/officeart/2005/8/layout/list1"/>
    <dgm:cxn modelId="{A0A03FC6-D83C-474B-B513-4D4EF9723ABD}" type="presParOf" srcId="{DBAB1CB6-8ADC-4760-8DFC-4B4B774D8E0A}" destId="{B362DC1D-729E-4268-95F9-27FA27816479}" srcOrd="12" destOrd="0" presId="urn:microsoft.com/office/officeart/2005/8/layout/list1"/>
    <dgm:cxn modelId="{F83BB04D-BC36-488A-A8EC-939E49EE25AE}" type="presParOf" srcId="{B362DC1D-729E-4268-95F9-27FA27816479}" destId="{8CFE7969-C653-4794-B496-4088C63E2A27}" srcOrd="0" destOrd="0" presId="urn:microsoft.com/office/officeart/2005/8/layout/list1"/>
    <dgm:cxn modelId="{FB7A6281-8E1E-4EA7-92DF-7B5DF1ADBE37}" type="presParOf" srcId="{B362DC1D-729E-4268-95F9-27FA27816479}" destId="{E092E821-97CA-4555-B332-64BC9EC47F50}" srcOrd="1" destOrd="0" presId="urn:microsoft.com/office/officeart/2005/8/layout/list1"/>
    <dgm:cxn modelId="{8527E507-5F7A-4695-BC13-EA93817DB371}" type="presParOf" srcId="{DBAB1CB6-8ADC-4760-8DFC-4B4B774D8E0A}" destId="{22EBBBC8-02A8-4225-9B9A-B30F680D554A}" srcOrd="13" destOrd="0" presId="urn:microsoft.com/office/officeart/2005/8/layout/list1"/>
    <dgm:cxn modelId="{97A8FC2B-71EB-4528-881E-DED3AD75EE4D}" type="presParOf" srcId="{DBAB1CB6-8ADC-4760-8DFC-4B4B774D8E0A}" destId="{B58AF9ED-CC42-4314-93F3-1127B27D3526}" srcOrd="14" destOrd="0" presId="urn:microsoft.com/office/officeart/2005/8/layout/list1"/>
    <dgm:cxn modelId="{E3027DF1-0BE1-4B87-9B8B-009C191E9388}" type="presParOf" srcId="{DBAB1CB6-8ADC-4760-8DFC-4B4B774D8E0A}" destId="{40D04B34-DD08-45B4-A343-36C8FC1DE879}" srcOrd="15" destOrd="0" presId="urn:microsoft.com/office/officeart/2005/8/layout/list1"/>
    <dgm:cxn modelId="{9F9629D2-2915-4123-8CF9-36C2D28D7633}" type="presParOf" srcId="{DBAB1CB6-8ADC-4760-8DFC-4B4B774D8E0A}" destId="{872E7502-6B50-4353-BF86-97C3B0D5DEF5}" srcOrd="16" destOrd="0" presId="urn:microsoft.com/office/officeart/2005/8/layout/list1"/>
    <dgm:cxn modelId="{C8AEB249-C740-4638-9E1D-1B6517D1BD64}" type="presParOf" srcId="{872E7502-6B50-4353-BF86-97C3B0D5DEF5}" destId="{00E33254-E7A3-4D09-B7F8-BF1F0C1D4C61}" srcOrd="0" destOrd="0" presId="urn:microsoft.com/office/officeart/2005/8/layout/list1"/>
    <dgm:cxn modelId="{7DED9622-B514-4798-9458-D12B27D7A095}" type="presParOf" srcId="{872E7502-6B50-4353-BF86-97C3B0D5DEF5}" destId="{D7073799-8288-4E03-B5AD-EC87FD8467C4}" srcOrd="1" destOrd="0" presId="urn:microsoft.com/office/officeart/2005/8/layout/list1"/>
    <dgm:cxn modelId="{709A737A-85C2-4B4F-984A-D09E3642A023}" type="presParOf" srcId="{DBAB1CB6-8ADC-4760-8DFC-4B4B774D8E0A}" destId="{45698633-0D10-4B6D-91FD-EAD6421BA952}" srcOrd="17" destOrd="0" presId="urn:microsoft.com/office/officeart/2005/8/layout/list1"/>
    <dgm:cxn modelId="{7573C7E5-3DB7-4AFA-AAB9-CF4FBF35ED2B}" type="presParOf" srcId="{DBAB1CB6-8ADC-4760-8DFC-4B4B774D8E0A}" destId="{4C751EEE-4073-4611-B25B-F69B3488CC61}"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4684AC-9117-4419-A62B-CFCA608CA4FD}"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B2C7C9B3-41F1-480B-B730-D8B169B2944E}">
      <dgm:prSet phldrT="[Text]"/>
      <dgm:spPr/>
      <dgm:t>
        <a:bodyPr/>
        <a:lstStyle/>
        <a:p>
          <a:r>
            <a:rPr lang="en-US" dirty="0" smtClean="0"/>
            <a:t>1.  Essential Information</a:t>
          </a:r>
          <a:endParaRPr lang="en-US" dirty="0"/>
        </a:p>
      </dgm:t>
    </dgm:pt>
    <dgm:pt modelId="{BA96A8B9-A34C-4B80-BFAB-02AC9931350B}" type="parTrans" cxnId="{7453A5F7-7387-4186-9F32-40BF7866BD8A}">
      <dgm:prSet/>
      <dgm:spPr/>
      <dgm:t>
        <a:bodyPr/>
        <a:lstStyle/>
        <a:p>
          <a:endParaRPr lang="en-US"/>
        </a:p>
      </dgm:t>
    </dgm:pt>
    <dgm:pt modelId="{16C5BDA3-A0D5-499B-BC68-1ADAFE62EB2B}" type="sibTrans" cxnId="{7453A5F7-7387-4186-9F32-40BF7866BD8A}">
      <dgm:prSet/>
      <dgm:spPr/>
      <dgm:t>
        <a:bodyPr/>
        <a:lstStyle/>
        <a:p>
          <a:endParaRPr lang="en-US"/>
        </a:p>
      </dgm:t>
    </dgm:pt>
    <dgm:pt modelId="{13E602B2-7F9D-47B4-BBC7-4DDB38A7E722}">
      <dgm:prSet phldrT="[Text]"/>
      <dgm:spPr/>
      <dgm:t>
        <a:bodyPr/>
        <a:lstStyle/>
        <a:p>
          <a:r>
            <a:rPr lang="en-US" dirty="0" smtClean="0"/>
            <a:t>2.  Effective Lifelong Formation</a:t>
          </a:r>
          <a:endParaRPr lang="en-US" dirty="0"/>
        </a:p>
      </dgm:t>
    </dgm:pt>
    <dgm:pt modelId="{DEA921FF-F91D-4944-BBE2-C7ABC781266A}" type="parTrans" cxnId="{11258CEF-0400-4C7A-AE6C-1DEF6290CD8B}">
      <dgm:prSet/>
      <dgm:spPr/>
      <dgm:t>
        <a:bodyPr/>
        <a:lstStyle/>
        <a:p>
          <a:endParaRPr lang="en-US"/>
        </a:p>
      </dgm:t>
    </dgm:pt>
    <dgm:pt modelId="{71DE7CD2-6D18-48B6-BEDF-7C3362CAE830}" type="sibTrans" cxnId="{11258CEF-0400-4C7A-AE6C-1DEF6290CD8B}">
      <dgm:prSet/>
      <dgm:spPr/>
      <dgm:t>
        <a:bodyPr/>
        <a:lstStyle/>
        <a:p>
          <a:endParaRPr lang="en-US"/>
        </a:p>
      </dgm:t>
    </dgm:pt>
    <dgm:pt modelId="{DE1DCDC9-D2D9-4FA2-B128-D18B65C398E8}">
      <dgm:prSet phldrT="[Text]"/>
      <dgm:spPr/>
      <dgm:t>
        <a:bodyPr/>
        <a:lstStyle/>
        <a:p>
          <a:r>
            <a:rPr lang="en-US" dirty="0" smtClean="0"/>
            <a:t>3.  Spiritual, Even Social &amp; Organizational,   Transformation</a:t>
          </a:r>
          <a:endParaRPr lang="en-US" dirty="0"/>
        </a:p>
      </dgm:t>
    </dgm:pt>
    <dgm:pt modelId="{AB28F831-D851-4003-A6EB-CAEED70F9B36}" type="parTrans" cxnId="{683866BF-842A-45B3-85F6-4BA318A39610}">
      <dgm:prSet/>
      <dgm:spPr/>
      <dgm:t>
        <a:bodyPr/>
        <a:lstStyle/>
        <a:p>
          <a:endParaRPr lang="en-US"/>
        </a:p>
      </dgm:t>
    </dgm:pt>
    <dgm:pt modelId="{360902BC-B859-4186-A35B-01660472B5C6}" type="sibTrans" cxnId="{683866BF-842A-45B3-85F6-4BA318A39610}">
      <dgm:prSet/>
      <dgm:spPr/>
      <dgm:t>
        <a:bodyPr/>
        <a:lstStyle/>
        <a:p>
          <a:endParaRPr lang="en-US"/>
        </a:p>
      </dgm:t>
    </dgm:pt>
    <dgm:pt modelId="{DBAB1CB6-8ADC-4760-8DFC-4B4B774D8E0A}" type="pres">
      <dgm:prSet presAssocID="{C94684AC-9117-4419-A62B-CFCA608CA4FD}" presName="linear" presStyleCnt="0">
        <dgm:presLayoutVars>
          <dgm:dir/>
          <dgm:animLvl val="lvl"/>
          <dgm:resizeHandles val="exact"/>
        </dgm:presLayoutVars>
      </dgm:prSet>
      <dgm:spPr/>
      <dgm:t>
        <a:bodyPr/>
        <a:lstStyle/>
        <a:p>
          <a:endParaRPr lang="en-US"/>
        </a:p>
      </dgm:t>
    </dgm:pt>
    <dgm:pt modelId="{BE695C9C-1A9C-431B-8CA4-44B2AE64DC88}" type="pres">
      <dgm:prSet presAssocID="{B2C7C9B3-41F1-480B-B730-D8B169B2944E}" presName="parentLin" presStyleCnt="0"/>
      <dgm:spPr/>
    </dgm:pt>
    <dgm:pt modelId="{B9CF8413-D617-480F-A510-8313E50FA022}" type="pres">
      <dgm:prSet presAssocID="{B2C7C9B3-41F1-480B-B730-D8B169B2944E}" presName="parentLeftMargin" presStyleLbl="node1" presStyleIdx="0" presStyleCnt="3"/>
      <dgm:spPr/>
      <dgm:t>
        <a:bodyPr/>
        <a:lstStyle/>
        <a:p>
          <a:endParaRPr lang="en-US"/>
        </a:p>
      </dgm:t>
    </dgm:pt>
    <dgm:pt modelId="{8337D359-A579-488D-90E4-82F1E36ADAB9}" type="pres">
      <dgm:prSet presAssocID="{B2C7C9B3-41F1-480B-B730-D8B169B2944E}" presName="parentText" presStyleLbl="node1" presStyleIdx="0" presStyleCnt="3" custScaleX="129617">
        <dgm:presLayoutVars>
          <dgm:chMax val="0"/>
          <dgm:bulletEnabled val="1"/>
        </dgm:presLayoutVars>
      </dgm:prSet>
      <dgm:spPr/>
      <dgm:t>
        <a:bodyPr/>
        <a:lstStyle/>
        <a:p>
          <a:endParaRPr lang="en-US"/>
        </a:p>
      </dgm:t>
    </dgm:pt>
    <dgm:pt modelId="{DEF58348-44E5-4871-9CDC-11F4CCE5FCC1}" type="pres">
      <dgm:prSet presAssocID="{B2C7C9B3-41F1-480B-B730-D8B169B2944E}" presName="negativeSpace" presStyleCnt="0"/>
      <dgm:spPr/>
    </dgm:pt>
    <dgm:pt modelId="{CAE10911-AB21-4AFD-A29D-77A63DBBB3E9}" type="pres">
      <dgm:prSet presAssocID="{B2C7C9B3-41F1-480B-B730-D8B169B2944E}" presName="childText" presStyleLbl="conFgAcc1" presStyleIdx="0" presStyleCnt="3">
        <dgm:presLayoutVars>
          <dgm:bulletEnabled val="1"/>
        </dgm:presLayoutVars>
      </dgm:prSet>
      <dgm:spPr/>
    </dgm:pt>
    <dgm:pt modelId="{D0CA043F-5A9A-4072-8FC2-EF37D36C04F3}" type="pres">
      <dgm:prSet presAssocID="{16C5BDA3-A0D5-499B-BC68-1ADAFE62EB2B}" presName="spaceBetweenRectangles" presStyleCnt="0"/>
      <dgm:spPr/>
    </dgm:pt>
    <dgm:pt modelId="{FF2BB7C1-E1BA-40BD-9329-F1D34AF3F816}" type="pres">
      <dgm:prSet presAssocID="{13E602B2-7F9D-47B4-BBC7-4DDB38A7E722}" presName="parentLin" presStyleCnt="0"/>
      <dgm:spPr/>
    </dgm:pt>
    <dgm:pt modelId="{7FB2A26A-2106-4060-B4E6-A6B37385B236}" type="pres">
      <dgm:prSet presAssocID="{13E602B2-7F9D-47B4-BBC7-4DDB38A7E722}" presName="parentLeftMargin" presStyleLbl="node1" presStyleIdx="0" presStyleCnt="3"/>
      <dgm:spPr/>
      <dgm:t>
        <a:bodyPr/>
        <a:lstStyle/>
        <a:p>
          <a:endParaRPr lang="en-US"/>
        </a:p>
      </dgm:t>
    </dgm:pt>
    <dgm:pt modelId="{11150E33-EED2-4771-A623-4256A9250A77}" type="pres">
      <dgm:prSet presAssocID="{13E602B2-7F9D-47B4-BBC7-4DDB38A7E722}" presName="parentText" presStyleLbl="node1" presStyleIdx="1" presStyleCnt="3" custScaleX="127875">
        <dgm:presLayoutVars>
          <dgm:chMax val="0"/>
          <dgm:bulletEnabled val="1"/>
        </dgm:presLayoutVars>
      </dgm:prSet>
      <dgm:spPr/>
      <dgm:t>
        <a:bodyPr/>
        <a:lstStyle/>
        <a:p>
          <a:endParaRPr lang="en-US"/>
        </a:p>
      </dgm:t>
    </dgm:pt>
    <dgm:pt modelId="{3913B94E-B55B-4F17-9891-AC53EF96673E}" type="pres">
      <dgm:prSet presAssocID="{13E602B2-7F9D-47B4-BBC7-4DDB38A7E722}" presName="negativeSpace" presStyleCnt="0"/>
      <dgm:spPr/>
    </dgm:pt>
    <dgm:pt modelId="{5BDFBFED-A754-40EB-91F7-A2FDF290144A}" type="pres">
      <dgm:prSet presAssocID="{13E602B2-7F9D-47B4-BBC7-4DDB38A7E722}" presName="childText" presStyleLbl="conFgAcc1" presStyleIdx="1" presStyleCnt="3">
        <dgm:presLayoutVars>
          <dgm:bulletEnabled val="1"/>
        </dgm:presLayoutVars>
      </dgm:prSet>
      <dgm:spPr/>
    </dgm:pt>
    <dgm:pt modelId="{FFEC7756-C065-4FB2-8827-143D607D7661}" type="pres">
      <dgm:prSet presAssocID="{71DE7CD2-6D18-48B6-BEDF-7C3362CAE830}" presName="spaceBetweenRectangles" presStyleCnt="0"/>
      <dgm:spPr/>
    </dgm:pt>
    <dgm:pt modelId="{213E632C-0932-4CFC-87C9-270EB6BC4E1E}" type="pres">
      <dgm:prSet presAssocID="{DE1DCDC9-D2D9-4FA2-B128-D18B65C398E8}" presName="parentLin" presStyleCnt="0"/>
      <dgm:spPr/>
    </dgm:pt>
    <dgm:pt modelId="{39F7FCEF-B553-40C2-ACEC-2F6D9EDB336B}" type="pres">
      <dgm:prSet presAssocID="{DE1DCDC9-D2D9-4FA2-B128-D18B65C398E8}" presName="parentLeftMargin" presStyleLbl="node1" presStyleIdx="1" presStyleCnt="3"/>
      <dgm:spPr/>
      <dgm:t>
        <a:bodyPr/>
        <a:lstStyle/>
        <a:p>
          <a:endParaRPr lang="en-US"/>
        </a:p>
      </dgm:t>
    </dgm:pt>
    <dgm:pt modelId="{FFF30F23-639D-4FE8-99EA-2666D9766DD6}" type="pres">
      <dgm:prSet presAssocID="{DE1DCDC9-D2D9-4FA2-B128-D18B65C398E8}" presName="parentText" presStyleLbl="node1" presStyleIdx="2" presStyleCnt="3" custScaleX="127875">
        <dgm:presLayoutVars>
          <dgm:chMax val="0"/>
          <dgm:bulletEnabled val="1"/>
        </dgm:presLayoutVars>
      </dgm:prSet>
      <dgm:spPr/>
      <dgm:t>
        <a:bodyPr/>
        <a:lstStyle/>
        <a:p>
          <a:endParaRPr lang="en-US"/>
        </a:p>
      </dgm:t>
    </dgm:pt>
    <dgm:pt modelId="{14B30628-E510-446C-85BA-9233B0E16DD7}" type="pres">
      <dgm:prSet presAssocID="{DE1DCDC9-D2D9-4FA2-B128-D18B65C398E8}" presName="negativeSpace" presStyleCnt="0"/>
      <dgm:spPr/>
    </dgm:pt>
    <dgm:pt modelId="{B46FCE56-7504-407D-AD82-83374FF1A7C1}" type="pres">
      <dgm:prSet presAssocID="{DE1DCDC9-D2D9-4FA2-B128-D18B65C398E8}" presName="childText" presStyleLbl="conFgAcc1" presStyleIdx="2" presStyleCnt="3">
        <dgm:presLayoutVars>
          <dgm:bulletEnabled val="1"/>
        </dgm:presLayoutVars>
      </dgm:prSet>
      <dgm:spPr/>
    </dgm:pt>
  </dgm:ptLst>
  <dgm:cxnLst>
    <dgm:cxn modelId="{11258CEF-0400-4C7A-AE6C-1DEF6290CD8B}" srcId="{C94684AC-9117-4419-A62B-CFCA608CA4FD}" destId="{13E602B2-7F9D-47B4-BBC7-4DDB38A7E722}" srcOrd="1" destOrd="0" parTransId="{DEA921FF-F91D-4944-BBE2-C7ABC781266A}" sibTransId="{71DE7CD2-6D18-48B6-BEDF-7C3362CAE830}"/>
    <dgm:cxn modelId="{C2A357A7-D07B-46DC-ABE9-9BCD8DC50708}" type="presOf" srcId="{DE1DCDC9-D2D9-4FA2-B128-D18B65C398E8}" destId="{FFF30F23-639D-4FE8-99EA-2666D9766DD6}" srcOrd="1" destOrd="0" presId="urn:microsoft.com/office/officeart/2005/8/layout/list1"/>
    <dgm:cxn modelId="{3558712D-4D52-4C63-AB09-A1C4BA6369A5}" type="presOf" srcId="{13E602B2-7F9D-47B4-BBC7-4DDB38A7E722}" destId="{7FB2A26A-2106-4060-B4E6-A6B37385B236}" srcOrd="0" destOrd="0" presId="urn:microsoft.com/office/officeart/2005/8/layout/list1"/>
    <dgm:cxn modelId="{C3C5DD0E-EB32-48D8-A680-ED4AE69F989C}" type="presOf" srcId="{13E602B2-7F9D-47B4-BBC7-4DDB38A7E722}" destId="{11150E33-EED2-4771-A623-4256A9250A77}" srcOrd="1" destOrd="0" presId="urn:microsoft.com/office/officeart/2005/8/layout/list1"/>
    <dgm:cxn modelId="{683866BF-842A-45B3-85F6-4BA318A39610}" srcId="{C94684AC-9117-4419-A62B-CFCA608CA4FD}" destId="{DE1DCDC9-D2D9-4FA2-B128-D18B65C398E8}" srcOrd="2" destOrd="0" parTransId="{AB28F831-D851-4003-A6EB-CAEED70F9B36}" sibTransId="{360902BC-B859-4186-A35B-01660472B5C6}"/>
    <dgm:cxn modelId="{EAB5129D-FF3D-4095-ACFE-004808ACC0EA}" type="presOf" srcId="{B2C7C9B3-41F1-480B-B730-D8B169B2944E}" destId="{B9CF8413-D617-480F-A510-8313E50FA022}" srcOrd="0" destOrd="0" presId="urn:microsoft.com/office/officeart/2005/8/layout/list1"/>
    <dgm:cxn modelId="{BDC84FA9-C063-46EE-BA7C-668F9DDAF07A}" type="presOf" srcId="{B2C7C9B3-41F1-480B-B730-D8B169B2944E}" destId="{8337D359-A579-488D-90E4-82F1E36ADAB9}" srcOrd="1" destOrd="0" presId="urn:microsoft.com/office/officeart/2005/8/layout/list1"/>
    <dgm:cxn modelId="{7453A5F7-7387-4186-9F32-40BF7866BD8A}" srcId="{C94684AC-9117-4419-A62B-CFCA608CA4FD}" destId="{B2C7C9B3-41F1-480B-B730-D8B169B2944E}" srcOrd="0" destOrd="0" parTransId="{BA96A8B9-A34C-4B80-BFAB-02AC9931350B}" sibTransId="{16C5BDA3-A0D5-499B-BC68-1ADAFE62EB2B}"/>
    <dgm:cxn modelId="{6B4A95CE-38AD-45AD-8E36-A6270B2B2F3A}" type="presOf" srcId="{DE1DCDC9-D2D9-4FA2-B128-D18B65C398E8}" destId="{39F7FCEF-B553-40C2-ACEC-2F6D9EDB336B}" srcOrd="0" destOrd="0" presId="urn:microsoft.com/office/officeart/2005/8/layout/list1"/>
    <dgm:cxn modelId="{4E480C0F-31F6-48D4-BD81-5476F3FC2CAA}" type="presOf" srcId="{C94684AC-9117-4419-A62B-CFCA608CA4FD}" destId="{DBAB1CB6-8ADC-4760-8DFC-4B4B774D8E0A}" srcOrd="0" destOrd="0" presId="urn:microsoft.com/office/officeart/2005/8/layout/list1"/>
    <dgm:cxn modelId="{1DF765DC-5822-441A-92DF-71DD9896AD44}" type="presParOf" srcId="{DBAB1CB6-8ADC-4760-8DFC-4B4B774D8E0A}" destId="{BE695C9C-1A9C-431B-8CA4-44B2AE64DC88}" srcOrd="0" destOrd="0" presId="urn:microsoft.com/office/officeart/2005/8/layout/list1"/>
    <dgm:cxn modelId="{C3F3F8AE-826C-48B0-890B-46E72A79F025}" type="presParOf" srcId="{BE695C9C-1A9C-431B-8CA4-44B2AE64DC88}" destId="{B9CF8413-D617-480F-A510-8313E50FA022}" srcOrd="0" destOrd="0" presId="urn:microsoft.com/office/officeart/2005/8/layout/list1"/>
    <dgm:cxn modelId="{BDFED08B-16F5-457B-813C-2CBBD0D3A054}" type="presParOf" srcId="{BE695C9C-1A9C-431B-8CA4-44B2AE64DC88}" destId="{8337D359-A579-488D-90E4-82F1E36ADAB9}" srcOrd="1" destOrd="0" presId="urn:microsoft.com/office/officeart/2005/8/layout/list1"/>
    <dgm:cxn modelId="{967C9387-5B5A-4D59-AFE6-606577A2B878}" type="presParOf" srcId="{DBAB1CB6-8ADC-4760-8DFC-4B4B774D8E0A}" destId="{DEF58348-44E5-4871-9CDC-11F4CCE5FCC1}" srcOrd="1" destOrd="0" presId="urn:microsoft.com/office/officeart/2005/8/layout/list1"/>
    <dgm:cxn modelId="{6D4415B5-0437-43B0-A6FB-32C1C2996AD1}" type="presParOf" srcId="{DBAB1CB6-8ADC-4760-8DFC-4B4B774D8E0A}" destId="{CAE10911-AB21-4AFD-A29D-77A63DBBB3E9}" srcOrd="2" destOrd="0" presId="urn:microsoft.com/office/officeart/2005/8/layout/list1"/>
    <dgm:cxn modelId="{1B6B0E8F-248A-417D-A51C-F0E2C92998E9}" type="presParOf" srcId="{DBAB1CB6-8ADC-4760-8DFC-4B4B774D8E0A}" destId="{D0CA043F-5A9A-4072-8FC2-EF37D36C04F3}" srcOrd="3" destOrd="0" presId="urn:microsoft.com/office/officeart/2005/8/layout/list1"/>
    <dgm:cxn modelId="{28A642FE-618A-491B-B9D4-8BA627FC864E}" type="presParOf" srcId="{DBAB1CB6-8ADC-4760-8DFC-4B4B774D8E0A}" destId="{FF2BB7C1-E1BA-40BD-9329-F1D34AF3F816}" srcOrd="4" destOrd="0" presId="urn:microsoft.com/office/officeart/2005/8/layout/list1"/>
    <dgm:cxn modelId="{B8A02852-6632-4779-BC0C-E5B247176425}" type="presParOf" srcId="{FF2BB7C1-E1BA-40BD-9329-F1D34AF3F816}" destId="{7FB2A26A-2106-4060-B4E6-A6B37385B236}" srcOrd="0" destOrd="0" presId="urn:microsoft.com/office/officeart/2005/8/layout/list1"/>
    <dgm:cxn modelId="{81CC9A28-527D-4BCD-83E2-1093193D8D86}" type="presParOf" srcId="{FF2BB7C1-E1BA-40BD-9329-F1D34AF3F816}" destId="{11150E33-EED2-4771-A623-4256A9250A77}" srcOrd="1" destOrd="0" presId="urn:microsoft.com/office/officeart/2005/8/layout/list1"/>
    <dgm:cxn modelId="{6FE7991F-9621-48A6-9E3D-7C3D7948CCAC}" type="presParOf" srcId="{DBAB1CB6-8ADC-4760-8DFC-4B4B774D8E0A}" destId="{3913B94E-B55B-4F17-9891-AC53EF96673E}" srcOrd="5" destOrd="0" presId="urn:microsoft.com/office/officeart/2005/8/layout/list1"/>
    <dgm:cxn modelId="{97E32C6C-5D32-498E-AFF9-DFF4E1DED3F7}" type="presParOf" srcId="{DBAB1CB6-8ADC-4760-8DFC-4B4B774D8E0A}" destId="{5BDFBFED-A754-40EB-91F7-A2FDF290144A}" srcOrd="6" destOrd="0" presId="urn:microsoft.com/office/officeart/2005/8/layout/list1"/>
    <dgm:cxn modelId="{E794D75A-DADF-4BBD-ADF7-65E0CF048568}" type="presParOf" srcId="{DBAB1CB6-8ADC-4760-8DFC-4B4B774D8E0A}" destId="{FFEC7756-C065-4FB2-8827-143D607D7661}" srcOrd="7" destOrd="0" presId="urn:microsoft.com/office/officeart/2005/8/layout/list1"/>
    <dgm:cxn modelId="{82EFE164-E784-4CA1-898C-1599D54BCE9A}" type="presParOf" srcId="{DBAB1CB6-8ADC-4760-8DFC-4B4B774D8E0A}" destId="{213E632C-0932-4CFC-87C9-270EB6BC4E1E}" srcOrd="8" destOrd="0" presId="urn:microsoft.com/office/officeart/2005/8/layout/list1"/>
    <dgm:cxn modelId="{FCD25211-D296-4CDA-AF1D-9195878780BB}" type="presParOf" srcId="{213E632C-0932-4CFC-87C9-270EB6BC4E1E}" destId="{39F7FCEF-B553-40C2-ACEC-2F6D9EDB336B}" srcOrd="0" destOrd="0" presId="urn:microsoft.com/office/officeart/2005/8/layout/list1"/>
    <dgm:cxn modelId="{1CC50A2D-C76C-4D0B-A280-2B49D50017DE}" type="presParOf" srcId="{213E632C-0932-4CFC-87C9-270EB6BC4E1E}" destId="{FFF30F23-639D-4FE8-99EA-2666D9766DD6}" srcOrd="1" destOrd="0" presId="urn:microsoft.com/office/officeart/2005/8/layout/list1"/>
    <dgm:cxn modelId="{73945E67-88E4-4730-9829-7D0569A9D553}" type="presParOf" srcId="{DBAB1CB6-8ADC-4760-8DFC-4B4B774D8E0A}" destId="{14B30628-E510-446C-85BA-9233B0E16DD7}" srcOrd="9" destOrd="0" presId="urn:microsoft.com/office/officeart/2005/8/layout/list1"/>
    <dgm:cxn modelId="{A8BBEE81-5513-432B-BEBE-3922E122850F}" type="presParOf" srcId="{DBAB1CB6-8ADC-4760-8DFC-4B4B774D8E0A}" destId="{B46FCE56-7504-407D-AD82-83374FF1A7C1}"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4684AC-9117-4419-A62B-CFCA608CA4FD}"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B2C7C9B3-41F1-480B-B730-D8B169B2944E}">
      <dgm:prSet phldrT="[Text]" custT="1"/>
      <dgm:spPr/>
      <dgm:t>
        <a:bodyPr/>
        <a:lstStyle/>
        <a:p>
          <a:r>
            <a:rPr lang="en-US" sz="2400" dirty="0" smtClean="0"/>
            <a:t>1.  Website</a:t>
          </a:r>
          <a:endParaRPr lang="en-US" sz="2400" dirty="0"/>
        </a:p>
      </dgm:t>
    </dgm:pt>
    <dgm:pt modelId="{BA96A8B9-A34C-4B80-BFAB-02AC9931350B}" type="parTrans" cxnId="{7453A5F7-7387-4186-9F32-40BF7866BD8A}">
      <dgm:prSet/>
      <dgm:spPr/>
      <dgm:t>
        <a:bodyPr/>
        <a:lstStyle/>
        <a:p>
          <a:endParaRPr lang="en-US"/>
        </a:p>
      </dgm:t>
    </dgm:pt>
    <dgm:pt modelId="{16C5BDA3-A0D5-499B-BC68-1ADAFE62EB2B}" type="sibTrans" cxnId="{7453A5F7-7387-4186-9F32-40BF7866BD8A}">
      <dgm:prSet/>
      <dgm:spPr/>
      <dgm:t>
        <a:bodyPr/>
        <a:lstStyle/>
        <a:p>
          <a:endParaRPr lang="en-US"/>
        </a:p>
      </dgm:t>
    </dgm:pt>
    <dgm:pt modelId="{13E602B2-7F9D-47B4-BBC7-4DDB38A7E722}">
      <dgm:prSet phldrT="[Text]" custT="1"/>
      <dgm:spPr/>
      <dgm:t>
        <a:bodyPr/>
        <a:lstStyle/>
        <a:p>
          <a:r>
            <a:rPr lang="en-US" sz="2400" dirty="0" smtClean="0"/>
            <a:t>2.  TAU-USA</a:t>
          </a:r>
          <a:endParaRPr lang="en-US" sz="2400" dirty="0"/>
        </a:p>
      </dgm:t>
    </dgm:pt>
    <dgm:pt modelId="{DEA921FF-F91D-4944-BBE2-C7ABC781266A}" type="parTrans" cxnId="{11258CEF-0400-4C7A-AE6C-1DEF6290CD8B}">
      <dgm:prSet/>
      <dgm:spPr/>
      <dgm:t>
        <a:bodyPr/>
        <a:lstStyle/>
        <a:p>
          <a:endParaRPr lang="en-US"/>
        </a:p>
      </dgm:t>
    </dgm:pt>
    <dgm:pt modelId="{71DE7CD2-6D18-48B6-BEDF-7C3362CAE830}" type="sibTrans" cxnId="{11258CEF-0400-4C7A-AE6C-1DEF6290CD8B}">
      <dgm:prSet/>
      <dgm:spPr/>
      <dgm:t>
        <a:bodyPr/>
        <a:lstStyle/>
        <a:p>
          <a:endParaRPr lang="en-US"/>
        </a:p>
      </dgm:t>
    </dgm:pt>
    <dgm:pt modelId="{4CAAC493-D2CD-4C2C-A9FC-ACC27FC6BDC9}">
      <dgm:prSet phldrT="[Text]" custT="1"/>
      <dgm:spPr/>
      <dgm:t>
        <a:bodyPr/>
        <a:lstStyle/>
        <a:p>
          <a:r>
            <a:rPr lang="en-US" sz="2400" dirty="0" smtClean="0"/>
            <a:t>3.  </a:t>
          </a:r>
          <a:r>
            <a:rPr lang="en-US" sz="2400" dirty="0" err="1" smtClean="0"/>
            <a:t>eMail</a:t>
          </a:r>
          <a:r>
            <a:rPr lang="en-US" sz="2400" dirty="0" smtClean="0"/>
            <a:t>/</a:t>
          </a:r>
          <a:r>
            <a:rPr lang="en-US" sz="2400" dirty="0" err="1" smtClean="0"/>
            <a:t>Listservs</a:t>
          </a:r>
          <a:endParaRPr lang="en-US" sz="2400" dirty="0"/>
        </a:p>
      </dgm:t>
    </dgm:pt>
    <dgm:pt modelId="{F695092E-4D35-458F-B567-64E2A56F2BB9}" type="parTrans" cxnId="{6B6CC82C-260F-4752-92DC-6B26507E04E4}">
      <dgm:prSet/>
      <dgm:spPr/>
      <dgm:t>
        <a:bodyPr/>
        <a:lstStyle/>
        <a:p>
          <a:endParaRPr lang="en-US"/>
        </a:p>
      </dgm:t>
    </dgm:pt>
    <dgm:pt modelId="{30509B4F-008A-41C1-A646-080DC63EED23}" type="sibTrans" cxnId="{6B6CC82C-260F-4752-92DC-6B26507E04E4}">
      <dgm:prSet/>
      <dgm:spPr/>
      <dgm:t>
        <a:bodyPr/>
        <a:lstStyle/>
        <a:p>
          <a:endParaRPr lang="en-US"/>
        </a:p>
      </dgm:t>
    </dgm:pt>
    <dgm:pt modelId="{834015BD-EB49-447A-B679-8278D87CEE4D}">
      <dgm:prSet phldrT="[Text]" custT="1"/>
      <dgm:spPr/>
      <dgm:t>
        <a:bodyPr/>
        <a:lstStyle/>
        <a:p>
          <a:r>
            <a:rPr lang="en-US" sz="2400" dirty="0" smtClean="0"/>
            <a:t>4.  Social Media</a:t>
          </a:r>
          <a:endParaRPr lang="en-US" sz="2400" dirty="0"/>
        </a:p>
      </dgm:t>
    </dgm:pt>
    <dgm:pt modelId="{18348360-E7DE-4077-B9D4-A8C61264321D}" type="parTrans" cxnId="{F04042C1-ED12-4B61-A327-7CF34CCE4D1E}">
      <dgm:prSet/>
      <dgm:spPr/>
      <dgm:t>
        <a:bodyPr/>
        <a:lstStyle/>
        <a:p>
          <a:endParaRPr lang="en-US"/>
        </a:p>
      </dgm:t>
    </dgm:pt>
    <dgm:pt modelId="{79DEE50A-EB4A-4EB1-9DF4-584001C73268}" type="sibTrans" cxnId="{F04042C1-ED12-4B61-A327-7CF34CCE4D1E}">
      <dgm:prSet/>
      <dgm:spPr/>
      <dgm:t>
        <a:bodyPr/>
        <a:lstStyle/>
        <a:p>
          <a:endParaRPr lang="en-US"/>
        </a:p>
      </dgm:t>
    </dgm:pt>
    <dgm:pt modelId="{A7A53F9A-95E2-4716-A4BF-711F6DC2DC55}">
      <dgm:prSet phldrT="[Text]" custT="1"/>
      <dgm:spPr/>
      <dgm:t>
        <a:bodyPr/>
        <a:lstStyle/>
        <a:p>
          <a:r>
            <a:rPr lang="en-US" sz="2400" dirty="0" smtClean="0"/>
            <a:t>5.  Translations</a:t>
          </a:r>
          <a:endParaRPr lang="en-US" sz="2400" dirty="0"/>
        </a:p>
      </dgm:t>
    </dgm:pt>
    <dgm:pt modelId="{A9C3C494-067E-4EB2-A1C0-490EFB8058F2}" type="parTrans" cxnId="{8DB6F29E-D10B-4CEE-B520-635A93EDB310}">
      <dgm:prSet/>
      <dgm:spPr/>
      <dgm:t>
        <a:bodyPr/>
        <a:lstStyle/>
        <a:p>
          <a:endParaRPr lang="en-US"/>
        </a:p>
      </dgm:t>
    </dgm:pt>
    <dgm:pt modelId="{D8122254-E627-4FB2-B71A-825C692B6BFC}" type="sibTrans" cxnId="{8DB6F29E-D10B-4CEE-B520-635A93EDB310}">
      <dgm:prSet/>
      <dgm:spPr/>
      <dgm:t>
        <a:bodyPr/>
        <a:lstStyle/>
        <a:p>
          <a:endParaRPr lang="en-US"/>
        </a:p>
      </dgm:t>
    </dgm:pt>
    <dgm:pt modelId="{DBAB1CB6-8ADC-4760-8DFC-4B4B774D8E0A}" type="pres">
      <dgm:prSet presAssocID="{C94684AC-9117-4419-A62B-CFCA608CA4FD}" presName="linear" presStyleCnt="0">
        <dgm:presLayoutVars>
          <dgm:dir/>
          <dgm:animLvl val="lvl"/>
          <dgm:resizeHandles val="exact"/>
        </dgm:presLayoutVars>
      </dgm:prSet>
      <dgm:spPr/>
      <dgm:t>
        <a:bodyPr/>
        <a:lstStyle/>
        <a:p>
          <a:endParaRPr lang="en-US"/>
        </a:p>
      </dgm:t>
    </dgm:pt>
    <dgm:pt modelId="{BE695C9C-1A9C-431B-8CA4-44B2AE64DC88}" type="pres">
      <dgm:prSet presAssocID="{B2C7C9B3-41F1-480B-B730-D8B169B2944E}" presName="parentLin" presStyleCnt="0"/>
      <dgm:spPr/>
    </dgm:pt>
    <dgm:pt modelId="{B9CF8413-D617-480F-A510-8313E50FA022}" type="pres">
      <dgm:prSet presAssocID="{B2C7C9B3-41F1-480B-B730-D8B169B2944E}" presName="parentLeftMargin" presStyleLbl="node1" presStyleIdx="0" presStyleCnt="5"/>
      <dgm:spPr/>
      <dgm:t>
        <a:bodyPr/>
        <a:lstStyle/>
        <a:p>
          <a:endParaRPr lang="en-US"/>
        </a:p>
      </dgm:t>
    </dgm:pt>
    <dgm:pt modelId="{8337D359-A579-488D-90E4-82F1E36ADAB9}" type="pres">
      <dgm:prSet presAssocID="{B2C7C9B3-41F1-480B-B730-D8B169B2944E}" presName="parentText" presStyleLbl="node1" presStyleIdx="0" presStyleCnt="5" custScaleX="99999">
        <dgm:presLayoutVars>
          <dgm:chMax val="0"/>
          <dgm:bulletEnabled val="1"/>
        </dgm:presLayoutVars>
      </dgm:prSet>
      <dgm:spPr/>
      <dgm:t>
        <a:bodyPr/>
        <a:lstStyle/>
        <a:p>
          <a:endParaRPr lang="en-US"/>
        </a:p>
      </dgm:t>
    </dgm:pt>
    <dgm:pt modelId="{DEF58348-44E5-4871-9CDC-11F4CCE5FCC1}" type="pres">
      <dgm:prSet presAssocID="{B2C7C9B3-41F1-480B-B730-D8B169B2944E}" presName="negativeSpace" presStyleCnt="0"/>
      <dgm:spPr/>
    </dgm:pt>
    <dgm:pt modelId="{CAE10911-AB21-4AFD-A29D-77A63DBBB3E9}" type="pres">
      <dgm:prSet presAssocID="{B2C7C9B3-41F1-480B-B730-D8B169B2944E}" presName="childText" presStyleLbl="conFgAcc1" presStyleIdx="0" presStyleCnt="5" custLinFactNeighborY="83335">
        <dgm:presLayoutVars>
          <dgm:bulletEnabled val="1"/>
        </dgm:presLayoutVars>
      </dgm:prSet>
      <dgm:spPr/>
    </dgm:pt>
    <dgm:pt modelId="{D0CA043F-5A9A-4072-8FC2-EF37D36C04F3}" type="pres">
      <dgm:prSet presAssocID="{16C5BDA3-A0D5-499B-BC68-1ADAFE62EB2B}" presName="spaceBetweenRectangles" presStyleCnt="0"/>
      <dgm:spPr/>
    </dgm:pt>
    <dgm:pt modelId="{FF2BB7C1-E1BA-40BD-9329-F1D34AF3F816}" type="pres">
      <dgm:prSet presAssocID="{13E602B2-7F9D-47B4-BBC7-4DDB38A7E722}" presName="parentLin" presStyleCnt="0"/>
      <dgm:spPr/>
    </dgm:pt>
    <dgm:pt modelId="{7FB2A26A-2106-4060-B4E6-A6B37385B236}" type="pres">
      <dgm:prSet presAssocID="{13E602B2-7F9D-47B4-BBC7-4DDB38A7E722}" presName="parentLeftMargin" presStyleLbl="node1" presStyleIdx="0" presStyleCnt="5"/>
      <dgm:spPr/>
      <dgm:t>
        <a:bodyPr/>
        <a:lstStyle/>
        <a:p>
          <a:endParaRPr lang="en-US"/>
        </a:p>
      </dgm:t>
    </dgm:pt>
    <dgm:pt modelId="{11150E33-EED2-4771-A623-4256A9250A77}" type="pres">
      <dgm:prSet presAssocID="{13E602B2-7F9D-47B4-BBC7-4DDB38A7E722}" presName="parentText" presStyleLbl="node1" presStyleIdx="1" presStyleCnt="5" custScaleX="100000">
        <dgm:presLayoutVars>
          <dgm:chMax val="0"/>
          <dgm:bulletEnabled val="1"/>
        </dgm:presLayoutVars>
      </dgm:prSet>
      <dgm:spPr/>
      <dgm:t>
        <a:bodyPr/>
        <a:lstStyle/>
        <a:p>
          <a:endParaRPr lang="en-US"/>
        </a:p>
      </dgm:t>
    </dgm:pt>
    <dgm:pt modelId="{3913B94E-B55B-4F17-9891-AC53EF96673E}" type="pres">
      <dgm:prSet presAssocID="{13E602B2-7F9D-47B4-BBC7-4DDB38A7E722}" presName="negativeSpace" presStyleCnt="0"/>
      <dgm:spPr/>
    </dgm:pt>
    <dgm:pt modelId="{5BDFBFED-A754-40EB-91F7-A2FDF290144A}" type="pres">
      <dgm:prSet presAssocID="{13E602B2-7F9D-47B4-BBC7-4DDB38A7E722}" presName="childText" presStyleLbl="conFgAcc1" presStyleIdx="1" presStyleCnt="5">
        <dgm:presLayoutVars>
          <dgm:bulletEnabled val="1"/>
        </dgm:presLayoutVars>
      </dgm:prSet>
      <dgm:spPr/>
    </dgm:pt>
    <dgm:pt modelId="{FFEC7756-C065-4FB2-8827-143D607D7661}" type="pres">
      <dgm:prSet presAssocID="{71DE7CD2-6D18-48B6-BEDF-7C3362CAE830}" presName="spaceBetweenRectangles" presStyleCnt="0"/>
      <dgm:spPr/>
    </dgm:pt>
    <dgm:pt modelId="{1BDA6236-F90B-42D4-8478-BE6E1BC48EE6}" type="pres">
      <dgm:prSet presAssocID="{4CAAC493-D2CD-4C2C-A9FC-ACC27FC6BDC9}" presName="parentLin" presStyleCnt="0"/>
      <dgm:spPr/>
    </dgm:pt>
    <dgm:pt modelId="{2DA472EF-1A88-4674-9875-8BAD4A2D7112}" type="pres">
      <dgm:prSet presAssocID="{4CAAC493-D2CD-4C2C-A9FC-ACC27FC6BDC9}" presName="parentLeftMargin" presStyleLbl="node1" presStyleIdx="1" presStyleCnt="5"/>
      <dgm:spPr/>
      <dgm:t>
        <a:bodyPr/>
        <a:lstStyle/>
        <a:p>
          <a:endParaRPr lang="en-US"/>
        </a:p>
      </dgm:t>
    </dgm:pt>
    <dgm:pt modelId="{C096687B-DE57-46CA-95CF-918C53488521}" type="pres">
      <dgm:prSet presAssocID="{4CAAC493-D2CD-4C2C-A9FC-ACC27FC6BDC9}" presName="parentText" presStyleLbl="node1" presStyleIdx="2" presStyleCnt="5">
        <dgm:presLayoutVars>
          <dgm:chMax val="0"/>
          <dgm:bulletEnabled val="1"/>
        </dgm:presLayoutVars>
      </dgm:prSet>
      <dgm:spPr/>
      <dgm:t>
        <a:bodyPr/>
        <a:lstStyle/>
        <a:p>
          <a:endParaRPr lang="en-US"/>
        </a:p>
      </dgm:t>
    </dgm:pt>
    <dgm:pt modelId="{A4A60DAE-C57D-4567-840C-37E9EDFF87FC}" type="pres">
      <dgm:prSet presAssocID="{4CAAC493-D2CD-4C2C-A9FC-ACC27FC6BDC9}" presName="negativeSpace" presStyleCnt="0"/>
      <dgm:spPr/>
    </dgm:pt>
    <dgm:pt modelId="{166B885F-C30D-445C-8C43-DB5B3DFEDB1E}" type="pres">
      <dgm:prSet presAssocID="{4CAAC493-D2CD-4C2C-A9FC-ACC27FC6BDC9}" presName="childText" presStyleLbl="conFgAcc1" presStyleIdx="2" presStyleCnt="5">
        <dgm:presLayoutVars>
          <dgm:bulletEnabled val="1"/>
        </dgm:presLayoutVars>
      </dgm:prSet>
      <dgm:spPr/>
    </dgm:pt>
    <dgm:pt modelId="{6CDDE5FF-5358-4DE1-88B1-D1F74228926F}" type="pres">
      <dgm:prSet presAssocID="{30509B4F-008A-41C1-A646-080DC63EED23}" presName="spaceBetweenRectangles" presStyleCnt="0"/>
      <dgm:spPr/>
    </dgm:pt>
    <dgm:pt modelId="{6654F897-B6CF-46C3-90B1-A9BE87129846}" type="pres">
      <dgm:prSet presAssocID="{834015BD-EB49-447A-B679-8278D87CEE4D}" presName="parentLin" presStyleCnt="0"/>
      <dgm:spPr/>
    </dgm:pt>
    <dgm:pt modelId="{44E4105A-4653-4270-8320-A9F57DFA9608}" type="pres">
      <dgm:prSet presAssocID="{834015BD-EB49-447A-B679-8278D87CEE4D}" presName="parentLeftMargin" presStyleLbl="node1" presStyleIdx="2" presStyleCnt="5"/>
      <dgm:spPr/>
      <dgm:t>
        <a:bodyPr/>
        <a:lstStyle/>
        <a:p>
          <a:endParaRPr lang="en-US"/>
        </a:p>
      </dgm:t>
    </dgm:pt>
    <dgm:pt modelId="{22D1A284-FA12-40CB-B93F-FC23838F9F25}" type="pres">
      <dgm:prSet presAssocID="{834015BD-EB49-447A-B679-8278D87CEE4D}" presName="parentText" presStyleLbl="node1" presStyleIdx="3" presStyleCnt="5">
        <dgm:presLayoutVars>
          <dgm:chMax val="0"/>
          <dgm:bulletEnabled val="1"/>
        </dgm:presLayoutVars>
      </dgm:prSet>
      <dgm:spPr/>
      <dgm:t>
        <a:bodyPr/>
        <a:lstStyle/>
        <a:p>
          <a:endParaRPr lang="en-US"/>
        </a:p>
      </dgm:t>
    </dgm:pt>
    <dgm:pt modelId="{95398F26-A306-4548-B8D4-E4D7027DECD7}" type="pres">
      <dgm:prSet presAssocID="{834015BD-EB49-447A-B679-8278D87CEE4D}" presName="negativeSpace" presStyleCnt="0"/>
      <dgm:spPr/>
    </dgm:pt>
    <dgm:pt modelId="{BC973064-10F6-4025-9ECD-4AAC2641BC18}" type="pres">
      <dgm:prSet presAssocID="{834015BD-EB49-447A-B679-8278D87CEE4D}" presName="childText" presStyleLbl="conFgAcc1" presStyleIdx="3" presStyleCnt="5">
        <dgm:presLayoutVars>
          <dgm:bulletEnabled val="1"/>
        </dgm:presLayoutVars>
      </dgm:prSet>
      <dgm:spPr/>
    </dgm:pt>
    <dgm:pt modelId="{8F0D124F-B1A2-4850-A433-0A1B611E018A}" type="pres">
      <dgm:prSet presAssocID="{79DEE50A-EB4A-4EB1-9DF4-584001C73268}" presName="spaceBetweenRectangles" presStyleCnt="0"/>
      <dgm:spPr/>
    </dgm:pt>
    <dgm:pt modelId="{12724BF9-FDC4-43B1-AA3C-C9576D99F96A}" type="pres">
      <dgm:prSet presAssocID="{A7A53F9A-95E2-4716-A4BF-711F6DC2DC55}" presName="parentLin" presStyleCnt="0"/>
      <dgm:spPr/>
    </dgm:pt>
    <dgm:pt modelId="{386BC2C3-5293-4FC4-ABED-01451D65AA4A}" type="pres">
      <dgm:prSet presAssocID="{A7A53F9A-95E2-4716-A4BF-711F6DC2DC55}" presName="parentLeftMargin" presStyleLbl="node1" presStyleIdx="3" presStyleCnt="5"/>
      <dgm:spPr/>
      <dgm:t>
        <a:bodyPr/>
        <a:lstStyle/>
        <a:p>
          <a:endParaRPr lang="en-US"/>
        </a:p>
      </dgm:t>
    </dgm:pt>
    <dgm:pt modelId="{D2DC2B55-BD00-4850-A30D-DEC424DEA32D}" type="pres">
      <dgm:prSet presAssocID="{A7A53F9A-95E2-4716-A4BF-711F6DC2DC55}" presName="parentText" presStyleLbl="node1" presStyleIdx="4" presStyleCnt="5">
        <dgm:presLayoutVars>
          <dgm:chMax val="0"/>
          <dgm:bulletEnabled val="1"/>
        </dgm:presLayoutVars>
      </dgm:prSet>
      <dgm:spPr/>
      <dgm:t>
        <a:bodyPr/>
        <a:lstStyle/>
        <a:p>
          <a:endParaRPr lang="en-US"/>
        </a:p>
      </dgm:t>
    </dgm:pt>
    <dgm:pt modelId="{07C40778-A399-4AE4-BBD4-704614D1BC9D}" type="pres">
      <dgm:prSet presAssocID="{A7A53F9A-95E2-4716-A4BF-711F6DC2DC55}" presName="negativeSpace" presStyleCnt="0"/>
      <dgm:spPr/>
    </dgm:pt>
    <dgm:pt modelId="{27FF50BC-B8DB-44A7-9274-7B93B4D27D04}" type="pres">
      <dgm:prSet presAssocID="{A7A53F9A-95E2-4716-A4BF-711F6DC2DC55}" presName="childText" presStyleLbl="conFgAcc1" presStyleIdx="4" presStyleCnt="5">
        <dgm:presLayoutVars>
          <dgm:bulletEnabled val="1"/>
        </dgm:presLayoutVars>
      </dgm:prSet>
      <dgm:spPr/>
    </dgm:pt>
  </dgm:ptLst>
  <dgm:cxnLst>
    <dgm:cxn modelId="{6B6CC82C-260F-4752-92DC-6B26507E04E4}" srcId="{C94684AC-9117-4419-A62B-CFCA608CA4FD}" destId="{4CAAC493-D2CD-4C2C-A9FC-ACC27FC6BDC9}" srcOrd="2" destOrd="0" parTransId="{F695092E-4D35-458F-B567-64E2A56F2BB9}" sibTransId="{30509B4F-008A-41C1-A646-080DC63EED23}"/>
    <dgm:cxn modelId="{D5248B5C-18E1-4227-B5B9-A3C91F911C9A}" type="presOf" srcId="{834015BD-EB49-447A-B679-8278D87CEE4D}" destId="{22D1A284-FA12-40CB-B93F-FC23838F9F25}" srcOrd="1" destOrd="0" presId="urn:microsoft.com/office/officeart/2005/8/layout/list1"/>
    <dgm:cxn modelId="{D251E616-5454-47A9-96EF-B32CD517E0F4}" type="presOf" srcId="{A7A53F9A-95E2-4716-A4BF-711F6DC2DC55}" destId="{D2DC2B55-BD00-4850-A30D-DEC424DEA32D}" srcOrd="1" destOrd="0" presId="urn:microsoft.com/office/officeart/2005/8/layout/list1"/>
    <dgm:cxn modelId="{621B0360-3A3D-4051-8C2E-DC703714AEBF}" type="presOf" srcId="{B2C7C9B3-41F1-480B-B730-D8B169B2944E}" destId="{8337D359-A579-488D-90E4-82F1E36ADAB9}" srcOrd="1" destOrd="0" presId="urn:microsoft.com/office/officeart/2005/8/layout/list1"/>
    <dgm:cxn modelId="{004194E3-F86F-49DA-AA8C-4D8C945898BD}" type="presOf" srcId="{834015BD-EB49-447A-B679-8278D87CEE4D}" destId="{44E4105A-4653-4270-8320-A9F57DFA9608}" srcOrd="0" destOrd="0" presId="urn:microsoft.com/office/officeart/2005/8/layout/list1"/>
    <dgm:cxn modelId="{D281B3F7-AE10-43D3-B4D4-09E325928750}" type="presOf" srcId="{B2C7C9B3-41F1-480B-B730-D8B169B2944E}" destId="{B9CF8413-D617-480F-A510-8313E50FA022}" srcOrd="0" destOrd="0" presId="urn:microsoft.com/office/officeart/2005/8/layout/list1"/>
    <dgm:cxn modelId="{B944CA2C-29EC-4669-87DA-D23FE04A1314}" type="presOf" srcId="{4CAAC493-D2CD-4C2C-A9FC-ACC27FC6BDC9}" destId="{C096687B-DE57-46CA-95CF-918C53488521}" srcOrd="1" destOrd="0" presId="urn:microsoft.com/office/officeart/2005/8/layout/list1"/>
    <dgm:cxn modelId="{C115B51F-F427-4F9C-9814-CF78DDB5A4C7}" type="presOf" srcId="{13E602B2-7F9D-47B4-BBC7-4DDB38A7E722}" destId="{7FB2A26A-2106-4060-B4E6-A6B37385B236}" srcOrd="0" destOrd="0" presId="urn:microsoft.com/office/officeart/2005/8/layout/list1"/>
    <dgm:cxn modelId="{F04042C1-ED12-4B61-A327-7CF34CCE4D1E}" srcId="{C94684AC-9117-4419-A62B-CFCA608CA4FD}" destId="{834015BD-EB49-447A-B679-8278D87CEE4D}" srcOrd="3" destOrd="0" parTransId="{18348360-E7DE-4077-B9D4-A8C61264321D}" sibTransId="{79DEE50A-EB4A-4EB1-9DF4-584001C73268}"/>
    <dgm:cxn modelId="{8DB6F29E-D10B-4CEE-B520-635A93EDB310}" srcId="{C94684AC-9117-4419-A62B-CFCA608CA4FD}" destId="{A7A53F9A-95E2-4716-A4BF-711F6DC2DC55}" srcOrd="4" destOrd="0" parTransId="{A9C3C494-067E-4EB2-A1C0-490EFB8058F2}" sibTransId="{D8122254-E627-4FB2-B71A-825C692B6BFC}"/>
    <dgm:cxn modelId="{11258CEF-0400-4C7A-AE6C-1DEF6290CD8B}" srcId="{C94684AC-9117-4419-A62B-CFCA608CA4FD}" destId="{13E602B2-7F9D-47B4-BBC7-4DDB38A7E722}" srcOrd="1" destOrd="0" parTransId="{DEA921FF-F91D-4944-BBE2-C7ABC781266A}" sibTransId="{71DE7CD2-6D18-48B6-BEDF-7C3362CAE830}"/>
    <dgm:cxn modelId="{FF829A1E-5E90-4E6C-A26B-1723668471A9}" type="presOf" srcId="{4CAAC493-D2CD-4C2C-A9FC-ACC27FC6BDC9}" destId="{2DA472EF-1A88-4674-9875-8BAD4A2D7112}" srcOrd="0" destOrd="0" presId="urn:microsoft.com/office/officeart/2005/8/layout/list1"/>
    <dgm:cxn modelId="{72FE6891-CCF9-483F-ADA0-53C3B85A8E7C}" type="presOf" srcId="{A7A53F9A-95E2-4716-A4BF-711F6DC2DC55}" destId="{386BC2C3-5293-4FC4-ABED-01451D65AA4A}" srcOrd="0" destOrd="0" presId="urn:microsoft.com/office/officeart/2005/8/layout/list1"/>
    <dgm:cxn modelId="{0E9ABC00-B2E9-4C74-BD66-35C67CF412D8}" type="presOf" srcId="{C94684AC-9117-4419-A62B-CFCA608CA4FD}" destId="{DBAB1CB6-8ADC-4760-8DFC-4B4B774D8E0A}" srcOrd="0" destOrd="0" presId="urn:microsoft.com/office/officeart/2005/8/layout/list1"/>
    <dgm:cxn modelId="{FF1268AB-7CE3-4DAD-812D-DDEFDE4F58CD}" type="presOf" srcId="{13E602B2-7F9D-47B4-BBC7-4DDB38A7E722}" destId="{11150E33-EED2-4771-A623-4256A9250A77}" srcOrd="1" destOrd="0" presId="urn:microsoft.com/office/officeart/2005/8/layout/list1"/>
    <dgm:cxn modelId="{7453A5F7-7387-4186-9F32-40BF7866BD8A}" srcId="{C94684AC-9117-4419-A62B-CFCA608CA4FD}" destId="{B2C7C9B3-41F1-480B-B730-D8B169B2944E}" srcOrd="0" destOrd="0" parTransId="{BA96A8B9-A34C-4B80-BFAB-02AC9931350B}" sibTransId="{16C5BDA3-A0D5-499B-BC68-1ADAFE62EB2B}"/>
    <dgm:cxn modelId="{931DC261-C83C-45AB-A44F-E3CE66906216}" type="presParOf" srcId="{DBAB1CB6-8ADC-4760-8DFC-4B4B774D8E0A}" destId="{BE695C9C-1A9C-431B-8CA4-44B2AE64DC88}" srcOrd="0" destOrd="0" presId="urn:microsoft.com/office/officeart/2005/8/layout/list1"/>
    <dgm:cxn modelId="{0B71DC57-ABFB-4621-8F04-93319548D680}" type="presParOf" srcId="{BE695C9C-1A9C-431B-8CA4-44B2AE64DC88}" destId="{B9CF8413-D617-480F-A510-8313E50FA022}" srcOrd="0" destOrd="0" presId="urn:microsoft.com/office/officeart/2005/8/layout/list1"/>
    <dgm:cxn modelId="{D4E55438-3027-4083-874F-B3A819E3DB51}" type="presParOf" srcId="{BE695C9C-1A9C-431B-8CA4-44B2AE64DC88}" destId="{8337D359-A579-488D-90E4-82F1E36ADAB9}" srcOrd="1" destOrd="0" presId="urn:microsoft.com/office/officeart/2005/8/layout/list1"/>
    <dgm:cxn modelId="{9A77EEF0-9778-47BA-9A42-4D2C316F37B7}" type="presParOf" srcId="{DBAB1CB6-8ADC-4760-8DFC-4B4B774D8E0A}" destId="{DEF58348-44E5-4871-9CDC-11F4CCE5FCC1}" srcOrd="1" destOrd="0" presId="urn:microsoft.com/office/officeart/2005/8/layout/list1"/>
    <dgm:cxn modelId="{26394A0E-280C-4437-BBDE-5FFAE3035E8D}" type="presParOf" srcId="{DBAB1CB6-8ADC-4760-8DFC-4B4B774D8E0A}" destId="{CAE10911-AB21-4AFD-A29D-77A63DBBB3E9}" srcOrd="2" destOrd="0" presId="urn:microsoft.com/office/officeart/2005/8/layout/list1"/>
    <dgm:cxn modelId="{32A51312-3FFA-4AF6-BF5D-BA23FF3B7931}" type="presParOf" srcId="{DBAB1CB6-8ADC-4760-8DFC-4B4B774D8E0A}" destId="{D0CA043F-5A9A-4072-8FC2-EF37D36C04F3}" srcOrd="3" destOrd="0" presId="urn:microsoft.com/office/officeart/2005/8/layout/list1"/>
    <dgm:cxn modelId="{DE74F424-B32A-428D-81D9-A836336B5C1D}" type="presParOf" srcId="{DBAB1CB6-8ADC-4760-8DFC-4B4B774D8E0A}" destId="{FF2BB7C1-E1BA-40BD-9329-F1D34AF3F816}" srcOrd="4" destOrd="0" presId="urn:microsoft.com/office/officeart/2005/8/layout/list1"/>
    <dgm:cxn modelId="{81F5E43B-19E6-4150-B68E-C6094D5B3D03}" type="presParOf" srcId="{FF2BB7C1-E1BA-40BD-9329-F1D34AF3F816}" destId="{7FB2A26A-2106-4060-B4E6-A6B37385B236}" srcOrd="0" destOrd="0" presId="urn:microsoft.com/office/officeart/2005/8/layout/list1"/>
    <dgm:cxn modelId="{AAA57F33-BCC3-4E08-B859-1D66471DDC5C}" type="presParOf" srcId="{FF2BB7C1-E1BA-40BD-9329-F1D34AF3F816}" destId="{11150E33-EED2-4771-A623-4256A9250A77}" srcOrd="1" destOrd="0" presId="urn:microsoft.com/office/officeart/2005/8/layout/list1"/>
    <dgm:cxn modelId="{4213CF1A-0D9F-4050-8447-9FB7D7D35529}" type="presParOf" srcId="{DBAB1CB6-8ADC-4760-8DFC-4B4B774D8E0A}" destId="{3913B94E-B55B-4F17-9891-AC53EF96673E}" srcOrd="5" destOrd="0" presId="urn:microsoft.com/office/officeart/2005/8/layout/list1"/>
    <dgm:cxn modelId="{A7FB1A69-91C6-4B1E-A32E-8A0C8BC1F4AB}" type="presParOf" srcId="{DBAB1CB6-8ADC-4760-8DFC-4B4B774D8E0A}" destId="{5BDFBFED-A754-40EB-91F7-A2FDF290144A}" srcOrd="6" destOrd="0" presId="urn:microsoft.com/office/officeart/2005/8/layout/list1"/>
    <dgm:cxn modelId="{F2A81152-18AF-472C-A3DB-39371F3491DE}" type="presParOf" srcId="{DBAB1CB6-8ADC-4760-8DFC-4B4B774D8E0A}" destId="{FFEC7756-C065-4FB2-8827-143D607D7661}" srcOrd="7" destOrd="0" presId="urn:microsoft.com/office/officeart/2005/8/layout/list1"/>
    <dgm:cxn modelId="{47B90158-5498-4A10-AED8-5E5CD71E0A1B}" type="presParOf" srcId="{DBAB1CB6-8ADC-4760-8DFC-4B4B774D8E0A}" destId="{1BDA6236-F90B-42D4-8478-BE6E1BC48EE6}" srcOrd="8" destOrd="0" presId="urn:microsoft.com/office/officeart/2005/8/layout/list1"/>
    <dgm:cxn modelId="{0B32F051-D4B2-4B90-BC01-FCDA4BE5CED2}" type="presParOf" srcId="{1BDA6236-F90B-42D4-8478-BE6E1BC48EE6}" destId="{2DA472EF-1A88-4674-9875-8BAD4A2D7112}" srcOrd="0" destOrd="0" presId="urn:microsoft.com/office/officeart/2005/8/layout/list1"/>
    <dgm:cxn modelId="{EA52B987-0FCC-4FDB-8DBE-11A1EE52E4EC}" type="presParOf" srcId="{1BDA6236-F90B-42D4-8478-BE6E1BC48EE6}" destId="{C096687B-DE57-46CA-95CF-918C53488521}" srcOrd="1" destOrd="0" presId="urn:microsoft.com/office/officeart/2005/8/layout/list1"/>
    <dgm:cxn modelId="{C5105B64-C2A8-4D2F-B852-E0107A50A9A1}" type="presParOf" srcId="{DBAB1CB6-8ADC-4760-8DFC-4B4B774D8E0A}" destId="{A4A60DAE-C57D-4567-840C-37E9EDFF87FC}" srcOrd="9" destOrd="0" presId="urn:microsoft.com/office/officeart/2005/8/layout/list1"/>
    <dgm:cxn modelId="{54D3EFEF-C48B-4D77-A534-66A80DFDAFE8}" type="presParOf" srcId="{DBAB1CB6-8ADC-4760-8DFC-4B4B774D8E0A}" destId="{166B885F-C30D-445C-8C43-DB5B3DFEDB1E}" srcOrd="10" destOrd="0" presId="urn:microsoft.com/office/officeart/2005/8/layout/list1"/>
    <dgm:cxn modelId="{EEAD6B37-B838-4C37-9BA0-6FCDC895A706}" type="presParOf" srcId="{DBAB1CB6-8ADC-4760-8DFC-4B4B774D8E0A}" destId="{6CDDE5FF-5358-4DE1-88B1-D1F74228926F}" srcOrd="11" destOrd="0" presId="urn:microsoft.com/office/officeart/2005/8/layout/list1"/>
    <dgm:cxn modelId="{C0EA7FD5-4568-42D8-932C-E23D708F4EA1}" type="presParOf" srcId="{DBAB1CB6-8ADC-4760-8DFC-4B4B774D8E0A}" destId="{6654F897-B6CF-46C3-90B1-A9BE87129846}" srcOrd="12" destOrd="0" presId="urn:microsoft.com/office/officeart/2005/8/layout/list1"/>
    <dgm:cxn modelId="{836DA93F-7F0C-4177-8D83-3738F66E56A0}" type="presParOf" srcId="{6654F897-B6CF-46C3-90B1-A9BE87129846}" destId="{44E4105A-4653-4270-8320-A9F57DFA9608}" srcOrd="0" destOrd="0" presId="urn:microsoft.com/office/officeart/2005/8/layout/list1"/>
    <dgm:cxn modelId="{BB9CC41D-C2E5-4404-ACF2-F6F823A3B107}" type="presParOf" srcId="{6654F897-B6CF-46C3-90B1-A9BE87129846}" destId="{22D1A284-FA12-40CB-B93F-FC23838F9F25}" srcOrd="1" destOrd="0" presId="urn:microsoft.com/office/officeart/2005/8/layout/list1"/>
    <dgm:cxn modelId="{83594810-54F8-4D53-BFAF-CC02E63B3917}" type="presParOf" srcId="{DBAB1CB6-8ADC-4760-8DFC-4B4B774D8E0A}" destId="{95398F26-A306-4548-B8D4-E4D7027DECD7}" srcOrd="13" destOrd="0" presId="urn:microsoft.com/office/officeart/2005/8/layout/list1"/>
    <dgm:cxn modelId="{941F1EB7-BA52-4736-956E-41BD909C92AB}" type="presParOf" srcId="{DBAB1CB6-8ADC-4760-8DFC-4B4B774D8E0A}" destId="{BC973064-10F6-4025-9ECD-4AAC2641BC18}" srcOrd="14" destOrd="0" presId="urn:microsoft.com/office/officeart/2005/8/layout/list1"/>
    <dgm:cxn modelId="{8CC1A2DC-E96B-4E14-874C-148960486BBF}" type="presParOf" srcId="{DBAB1CB6-8ADC-4760-8DFC-4B4B774D8E0A}" destId="{8F0D124F-B1A2-4850-A433-0A1B611E018A}" srcOrd="15" destOrd="0" presId="urn:microsoft.com/office/officeart/2005/8/layout/list1"/>
    <dgm:cxn modelId="{EBE6226C-EB5A-4AF6-AAA3-C53325FCA04D}" type="presParOf" srcId="{DBAB1CB6-8ADC-4760-8DFC-4B4B774D8E0A}" destId="{12724BF9-FDC4-43B1-AA3C-C9576D99F96A}" srcOrd="16" destOrd="0" presId="urn:microsoft.com/office/officeart/2005/8/layout/list1"/>
    <dgm:cxn modelId="{CCC70C04-7AEC-460F-AE67-51234A71579E}" type="presParOf" srcId="{12724BF9-FDC4-43B1-AA3C-C9576D99F96A}" destId="{386BC2C3-5293-4FC4-ABED-01451D65AA4A}" srcOrd="0" destOrd="0" presId="urn:microsoft.com/office/officeart/2005/8/layout/list1"/>
    <dgm:cxn modelId="{76818852-FADE-4C93-886C-5EACDE1ED32C}" type="presParOf" srcId="{12724BF9-FDC4-43B1-AA3C-C9576D99F96A}" destId="{D2DC2B55-BD00-4850-A30D-DEC424DEA32D}" srcOrd="1" destOrd="0" presId="urn:microsoft.com/office/officeart/2005/8/layout/list1"/>
    <dgm:cxn modelId="{EA9B222B-F826-4071-A669-78D31AB02B2D}" type="presParOf" srcId="{DBAB1CB6-8ADC-4760-8DFC-4B4B774D8E0A}" destId="{07C40778-A399-4AE4-BBD4-704614D1BC9D}" srcOrd="17" destOrd="0" presId="urn:microsoft.com/office/officeart/2005/8/layout/list1"/>
    <dgm:cxn modelId="{04065C2D-DE1B-4BCD-8987-F7F597847181}" type="presParOf" srcId="{DBAB1CB6-8ADC-4760-8DFC-4B4B774D8E0A}" destId="{27FF50BC-B8DB-44A7-9274-7B93B4D27D04}" srcOrd="18"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E10911-AB21-4AFD-A29D-77A63DBBB3E9}">
      <dsp:nvSpPr>
        <dsp:cNvPr id="0" name=""/>
        <dsp:cNvSpPr/>
      </dsp:nvSpPr>
      <dsp:spPr>
        <a:xfrm>
          <a:off x="0" y="330479"/>
          <a:ext cx="7086600" cy="4536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37D359-A579-488D-90E4-82F1E36ADAB9}">
      <dsp:nvSpPr>
        <dsp:cNvPr id="0" name=""/>
        <dsp:cNvSpPr/>
      </dsp:nvSpPr>
      <dsp:spPr>
        <a:xfrm>
          <a:off x="354330" y="64799"/>
          <a:ext cx="6429806" cy="5313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500" tIns="0" rIns="187500" bIns="0" numCol="1" spcCol="1270" anchor="ctr" anchorCtr="0">
          <a:noAutofit/>
        </a:bodyPr>
        <a:lstStyle/>
        <a:p>
          <a:pPr lvl="0" algn="l" defTabSz="800100">
            <a:lnSpc>
              <a:spcPct val="90000"/>
            </a:lnSpc>
            <a:spcBef>
              <a:spcPct val="0"/>
            </a:spcBef>
            <a:spcAft>
              <a:spcPct val="35000"/>
            </a:spcAft>
          </a:pPr>
          <a:r>
            <a:rPr lang="en-US" sz="1800" kern="1200" dirty="0" smtClean="0"/>
            <a:t>1.  Seminars on Spiritual Assistance</a:t>
          </a:r>
          <a:endParaRPr lang="en-US" sz="1800" kern="1200" dirty="0"/>
        </a:p>
      </dsp:txBody>
      <dsp:txXfrm>
        <a:off x="354330" y="64799"/>
        <a:ext cx="6429806" cy="531360"/>
      </dsp:txXfrm>
    </dsp:sp>
    <dsp:sp modelId="{5BDFBFED-A754-40EB-91F7-A2FDF290144A}">
      <dsp:nvSpPr>
        <dsp:cNvPr id="0" name=""/>
        <dsp:cNvSpPr/>
      </dsp:nvSpPr>
      <dsp:spPr>
        <a:xfrm>
          <a:off x="0" y="1146959"/>
          <a:ext cx="7086600" cy="4536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150E33-EED2-4771-A623-4256A9250A77}">
      <dsp:nvSpPr>
        <dsp:cNvPr id="0" name=""/>
        <dsp:cNvSpPr/>
      </dsp:nvSpPr>
      <dsp:spPr>
        <a:xfrm>
          <a:off x="354330" y="881279"/>
          <a:ext cx="6343392" cy="5313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500" tIns="0" rIns="187500" bIns="0" numCol="1" spcCol="1270" anchor="ctr" anchorCtr="0">
          <a:noAutofit/>
        </a:bodyPr>
        <a:lstStyle/>
        <a:p>
          <a:pPr lvl="0" algn="l" defTabSz="800100">
            <a:lnSpc>
              <a:spcPct val="90000"/>
            </a:lnSpc>
            <a:spcBef>
              <a:spcPct val="0"/>
            </a:spcBef>
            <a:spcAft>
              <a:spcPct val="35000"/>
            </a:spcAft>
          </a:pPr>
          <a:r>
            <a:rPr lang="en-US" sz="1800" kern="1200" dirty="0" smtClean="0"/>
            <a:t>2.  Spiritual Assistants’ Workshops</a:t>
          </a:r>
          <a:endParaRPr lang="en-US" sz="1800" kern="1200" dirty="0"/>
        </a:p>
      </dsp:txBody>
      <dsp:txXfrm>
        <a:off x="354330" y="881279"/>
        <a:ext cx="6343392" cy="531360"/>
      </dsp:txXfrm>
    </dsp:sp>
    <dsp:sp modelId="{B46FCE56-7504-407D-AD82-83374FF1A7C1}">
      <dsp:nvSpPr>
        <dsp:cNvPr id="0" name=""/>
        <dsp:cNvSpPr/>
      </dsp:nvSpPr>
      <dsp:spPr>
        <a:xfrm>
          <a:off x="0" y="1963439"/>
          <a:ext cx="7086600" cy="4536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F30F23-639D-4FE8-99EA-2666D9766DD6}">
      <dsp:nvSpPr>
        <dsp:cNvPr id="0" name=""/>
        <dsp:cNvSpPr/>
      </dsp:nvSpPr>
      <dsp:spPr>
        <a:xfrm>
          <a:off x="354330" y="1697760"/>
          <a:ext cx="6343392" cy="5313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500" tIns="0" rIns="187500" bIns="0" numCol="1" spcCol="1270" anchor="ctr" anchorCtr="0">
          <a:noAutofit/>
        </a:bodyPr>
        <a:lstStyle/>
        <a:p>
          <a:pPr lvl="0" algn="l" defTabSz="800100">
            <a:lnSpc>
              <a:spcPct val="90000"/>
            </a:lnSpc>
            <a:spcBef>
              <a:spcPct val="0"/>
            </a:spcBef>
            <a:spcAft>
              <a:spcPct val="35000"/>
            </a:spcAft>
          </a:pPr>
          <a:r>
            <a:rPr lang="en-US" sz="1800" kern="1200" dirty="0" smtClean="0"/>
            <a:t>3.  Spiritual Assistance Training</a:t>
          </a:r>
          <a:endParaRPr lang="en-US" sz="1800" kern="1200" dirty="0"/>
        </a:p>
      </dsp:txBody>
      <dsp:txXfrm>
        <a:off x="354330" y="1697760"/>
        <a:ext cx="6343392" cy="531360"/>
      </dsp:txXfrm>
    </dsp:sp>
    <dsp:sp modelId="{B58AF9ED-CC42-4314-93F3-1127B27D3526}">
      <dsp:nvSpPr>
        <dsp:cNvPr id="0" name=""/>
        <dsp:cNvSpPr/>
      </dsp:nvSpPr>
      <dsp:spPr>
        <a:xfrm>
          <a:off x="0" y="2779920"/>
          <a:ext cx="7086600" cy="4536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92E821-97CA-4555-B332-64BC9EC47F50}">
      <dsp:nvSpPr>
        <dsp:cNvPr id="0" name=""/>
        <dsp:cNvSpPr/>
      </dsp:nvSpPr>
      <dsp:spPr>
        <a:xfrm>
          <a:off x="354330" y="2514240"/>
          <a:ext cx="6343392" cy="5313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500" tIns="0" rIns="187500" bIns="0" numCol="1" spcCol="1270" anchor="ctr" anchorCtr="0">
          <a:noAutofit/>
        </a:bodyPr>
        <a:lstStyle/>
        <a:p>
          <a:pPr lvl="0" algn="l" defTabSz="800100">
            <a:lnSpc>
              <a:spcPct val="90000"/>
            </a:lnSpc>
            <a:spcBef>
              <a:spcPct val="0"/>
            </a:spcBef>
            <a:spcAft>
              <a:spcPct val="35000"/>
            </a:spcAft>
          </a:pPr>
          <a:r>
            <a:rPr lang="en-US" sz="1800" kern="1200" dirty="0" smtClean="0"/>
            <a:t>4.  Retreats</a:t>
          </a:r>
          <a:endParaRPr lang="en-US" sz="1800" kern="1200" dirty="0"/>
        </a:p>
      </dsp:txBody>
      <dsp:txXfrm>
        <a:off x="354330" y="2514240"/>
        <a:ext cx="6343392" cy="531360"/>
      </dsp:txXfrm>
    </dsp:sp>
    <dsp:sp modelId="{4C751EEE-4073-4611-B25B-F69B3488CC61}">
      <dsp:nvSpPr>
        <dsp:cNvPr id="0" name=""/>
        <dsp:cNvSpPr/>
      </dsp:nvSpPr>
      <dsp:spPr>
        <a:xfrm>
          <a:off x="0" y="3596400"/>
          <a:ext cx="7086600" cy="4536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073799-8288-4E03-B5AD-EC87FD8467C4}">
      <dsp:nvSpPr>
        <dsp:cNvPr id="0" name=""/>
        <dsp:cNvSpPr/>
      </dsp:nvSpPr>
      <dsp:spPr>
        <a:xfrm>
          <a:off x="354330" y="3330720"/>
          <a:ext cx="6429806" cy="5313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500" tIns="0" rIns="187500" bIns="0" numCol="1" spcCol="1270" anchor="ctr" anchorCtr="0">
          <a:noAutofit/>
        </a:bodyPr>
        <a:lstStyle/>
        <a:p>
          <a:pPr lvl="0" algn="l" defTabSz="800100">
            <a:lnSpc>
              <a:spcPct val="90000"/>
            </a:lnSpc>
            <a:spcBef>
              <a:spcPct val="0"/>
            </a:spcBef>
            <a:spcAft>
              <a:spcPct val="35000"/>
            </a:spcAft>
          </a:pPr>
          <a:r>
            <a:rPr lang="en-US" sz="1800" kern="1200" dirty="0" smtClean="0"/>
            <a:t>5.  National “Challenge”</a:t>
          </a:r>
          <a:endParaRPr lang="en-US" sz="1800" kern="1200" dirty="0"/>
        </a:p>
      </dsp:txBody>
      <dsp:txXfrm>
        <a:off x="354330" y="3330720"/>
        <a:ext cx="6429806" cy="5313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E10911-AB21-4AFD-A29D-77A63DBBB3E9}">
      <dsp:nvSpPr>
        <dsp:cNvPr id="0" name=""/>
        <dsp:cNvSpPr/>
      </dsp:nvSpPr>
      <dsp:spPr>
        <a:xfrm>
          <a:off x="0" y="589259"/>
          <a:ext cx="6248400" cy="5796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37D359-A579-488D-90E4-82F1E36ADAB9}">
      <dsp:nvSpPr>
        <dsp:cNvPr id="0" name=""/>
        <dsp:cNvSpPr/>
      </dsp:nvSpPr>
      <dsp:spPr>
        <a:xfrm>
          <a:off x="312420" y="249779"/>
          <a:ext cx="5669292" cy="6789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322" tIns="0" rIns="165322" bIns="0" numCol="1" spcCol="1270" anchor="ctr" anchorCtr="0">
          <a:noAutofit/>
        </a:bodyPr>
        <a:lstStyle/>
        <a:p>
          <a:pPr lvl="0" algn="l" defTabSz="1022350">
            <a:lnSpc>
              <a:spcPct val="90000"/>
            </a:lnSpc>
            <a:spcBef>
              <a:spcPct val="0"/>
            </a:spcBef>
            <a:spcAft>
              <a:spcPct val="35000"/>
            </a:spcAft>
          </a:pPr>
          <a:r>
            <a:rPr lang="en-US" sz="2300" kern="1200" dirty="0" smtClean="0"/>
            <a:t>1.  Essential Information</a:t>
          </a:r>
          <a:endParaRPr lang="en-US" sz="2300" kern="1200" dirty="0"/>
        </a:p>
      </dsp:txBody>
      <dsp:txXfrm>
        <a:off x="312420" y="249779"/>
        <a:ext cx="5669292" cy="678960"/>
      </dsp:txXfrm>
    </dsp:sp>
    <dsp:sp modelId="{5BDFBFED-A754-40EB-91F7-A2FDF290144A}">
      <dsp:nvSpPr>
        <dsp:cNvPr id="0" name=""/>
        <dsp:cNvSpPr/>
      </dsp:nvSpPr>
      <dsp:spPr>
        <a:xfrm>
          <a:off x="0" y="1632539"/>
          <a:ext cx="6248400" cy="5796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150E33-EED2-4771-A623-4256A9250A77}">
      <dsp:nvSpPr>
        <dsp:cNvPr id="0" name=""/>
        <dsp:cNvSpPr/>
      </dsp:nvSpPr>
      <dsp:spPr>
        <a:xfrm>
          <a:off x="312420" y="1293059"/>
          <a:ext cx="5593099" cy="6789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322" tIns="0" rIns="165322" bIns="0" numCol="1" spcCol="1270" anchor="ctr" anchorCtr="0">
          <a:noAutofit/>
        </a:bodyPr>
        <a:lstStyle/>
        <a:p>
          <a:pPr lvl="0" algn="l" defTabSz="1022350">
            <a:lnSpc>
              <a:spcPct val="90000"/>
            </a:lnSpc>
            <a:spcBef>
              <a:spcPct val="0"/>
            </a:spcBef>
            <a:spcAft>
              <a:spcPct val="35000"/>
            </a:spcAft>
          </a:pPr>
          <a:r>
            <a:rPr lang="en-US" sz="2300" kern="1200" dirty="0" smtClean="0"/>
            <a:t>2.  Effective Lifelong Formation</a:t>
          </a:r>
          <a:endParaRPr lang="en-US" sz="2300" kern="1200" dirty="0"/>
        </a:p>
      </dsp:txBody>
      <dsp:txXfrm>
        <a:off x="312420" y="1293059"/>
        <a:ext cx="5593099" cy="678960"/>
      </dsp:txXfrm>
    </dsp:sp>
    <dsp:sp modelId="{B46FCE56-7504-407D-AD82-83374FF1A7C1}">
      <dsp:nvSpPr>
        <dsp:cNvPr id="0" name=""/>
        <dsp:cNvSpPr/>
      </dsp:nvSpPr>
      <dsp:spPr>
        <a:xfrm>
          <a:off x="0" y="2675819"/>
          <a:ext cx="6248400" cy="5796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F30F23-639D-4FE8-99EA-2666D9766DD6}">
      <dsp:nvSpPr>
        <dsp:cNvPr id="0" name=""/>
        <dsp:cNvSpPr/>
      </dsp:nvSpPr>
      <dsp:spPr>
        <a:xfrm>
          <a:off x="312420" y="2336340"/>
          <a:ext cx="5593099" cy="6789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322" tIns="0" rIns="165322" bIns="0" numCol="1" spcCol="1270" anchor="ctr" anchorCtr="0">
          <a:noAutofit/>
        </a:bodyPr>
        <a:lstStyle/>
        <a:p>
          <a:pPr lvl="0" algn="l" defTabSz="1022350">
            <a:lnSpc>
              <a:spcPct val="90000"/>
            </a:lnSpc>
            <a:spcBef>
              <a:spcPct val="0"/>
            </a:spcBef>
            <a:spcAft>
              <a:spcPct val="35000"/>
            </a:spcAft>
          </a:pPr>
          <a:r>
            <a:rPr lang="en-US" sz="2300" kern="1200" dirty="0" smtClean="0"/>
            <a:t>3.  Spiritual, Even Social &amp; Organizational,   Transformation</a:t>
          </a:r>
          <a:endParaRPr lang="en-US" sz="2300" kern="1200" dirty="0"/>
        </a:p>
      </dsp:txBody>
      <dsp:txXfrm>
        <a:off x="312420" y="2336340"/>
        <a:ext cx="5593099" cy="6789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E10911-AB21-4AFD-A29D-77A63DBBB3E9}">
      <dsp:nvSpPr>
        <dsp:cNvPr id="0" name=""/>
        <dsp:cNvSpPr/>
      </dsp:nvSpPr>
      <dsp:spPr>
        <a:xfrm>
          <a:off x="0" y="381001"/>
          <a:ext cx="6248400" cy="3780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37D359-A579-488D-90E4-82F1E36ADAB9}">
      <dsp:nvSpPr>
        <dsp:cNvPr id="0" name=""/>
        <dsp:cNvSpPr/>
      </dsp:nvSpPr>
      <dsp:spPr>
        <a:xfrm>
          <a:off x="312420" y="92099"/>
          <a:ext cx="4373836" cy="4428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322" tIns="0" rIns="165322" bIns="0" numCol="1" spcCol="1270" anchor="ctr" anchorCtr="0">
          <a:noAutofit/>
        </a:bodyPr>
        <a:lstStyle/>
        <a:p>
          <a:pPr lvl="0" algn="l" defTabSz="1066800">
            <a:lnSpc>
              <a:spcPct val="90000"/>
            </a:lnSpc>
            <a:spcBef>
              <a:spcPct val="0"/>
            </a:spcBef>
            <a:spcAft>
              <a:spcPct val="35000"/>
            </a:spcAft>
          </a:pPr>
          <a:r>
            <a:rPr lang="en-US" sz="2400" kern="1200" dirty="0" smtClean="0"/>
            <a:t>1.  Website</a:t>
          </a:r>
          <a:endParaRPr lang="en-US" sz="2400" kern="1200" dirty="0"/>
        </a:p>
      </dsp:txBody>
      <dsp:txXfrm>
        <a:off x="312420" y="92099"/>
        <a:ext cx="4373836" cy="442800"/>
      </dsp:txXfrm>
    </dsp:sp>
    <dsp:sp modelId="{5BDFBFED-A754-40EB-91F7-A2FDF290144A}">
      <dsp:nvSpPr>
        <dsp:cNvPr id="0" name=""/>
        <dsp:cNvSpPr/>
      </dsp:nvSpPr>
      <dsp:spPr>
        <a:xfrm>
          <a:off x="0" y="993899"/>
          <a:ext cx="6248400" cy="3780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150E33-EED2-4771-A623-4256A9250A77}">
      <dsp:nvSpPr>
        <dsp:cNvPr id="0" name=""/>
        <dsp:cNvSpPr/>
      </dsp:nvSpPr>
      <dsp:spPr>
        <a:xfrm>
          <a:off x="312420" y="772499"/>
          <a:ext cx="4373880" cy="4428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322" tIns="0" rIns="165322" bIns="0" numCol="1" spcCol="1270" anchor="ctr" anchorCtr="0">
          <a:noAutofit/>
        </a:bodyPr>
        <a:lstStyle/>
        <a:p>
          <a:pPr lvl="0" algn="l" defTabSz="1066800">
            <a:lnSpc>
              <a:spcPct val="90000"/>
            </a:lnSpc>
            <a:spcBef>
              <a:spcPct val="0"/>
            </a:spcBef>
            <a:spcAft>
              <a:spcPct val="35000"/>
            </a:spcAft>
          </a:pPr>
          <a:r>
            <a:rPr lang="en-US" sz="2400" kern="1200" dirty="0" smtClean="0"/>
            <a:t>2.  TAU-USA</a:t>
          </a:r>
          <a:endParaRPr lang="en-US" sz="2400" kern="1200" dirty="0"/>
        </a:p>
      </dsp:txBody>
      <dsp:txXfrm>
        <a:off x="312420" y="772499"/>
        <a:ext cx="4373880" cy="442800"/>
      </dsp:txXfrm>
    </dsp:sp>
    <dsp:sp modelId="{166B885F-C30D-445C-8C43-DB5B3DFEDB1E}">
      <dsp:nvSpPr>
        <dsp:cNvPr id="0" name=""/>
        <dsp:cNvSpPr/>
      </dsp:nvSpPr>
      <dsp:spPr>
        <a:xfrm>
          <a:off x="0" y="1674300"/>
          <a:ext cx="6248400" cy="3780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96687B-DE57-46CA-95CF-918C53488521}">
      <dsp:nvSpPr>
        <dsp:cNvPr id="0" name=""/>
        <dsp:cNvSpPr/>
      </dsp:nvSpPr>
      <dsp:spPr>
        <a:xfrm>
          <a:off x="312420" y="1452899"/>
          <a:ext cx="4373880" cy="4428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322" tIns="0" rIns="165322" bIns="0" numCol="1" spcCol="1270" anchor="ctr" anchorCtr="0">
          <a:noAutofit/>
        </a:bodyPr>
        <a:lstStyle/>
        <a:p>
          <a:pPr lvl="0" algn="l" defTabSz="1066800">
            <a:lnSpc>
              <a:spcPct val="90000"/>
            </a:lnSpc>
            <a:spcBef>
              <a:spcPct val="0"/>
            </a:spcBef>
            <a:spcAft>
              <a:spcPct val="35000"/>
            </a:spcAft>
          </a:pPr>
          <a:r>
            <a:rPr lang="en-US" sz="2400" kern="1200" dirty="0" smtClean="0"/>
            <a:t>3.  </a:t>
          </a:r>
          <a:r>
            <a:rPr lang="en-US" sz="2400" kern="1200" dirty="0" err="1" smtClean="0"/>
            <a:t>eMail</a:t>
          </a:r>
          <a:r>
            <a:rPr lang="en-US" sz="2400" kern="1200" dirty="0" smtClean="0"/>
            <a:t>/</a:t>
          </a:r>
          <a:r>
            <a:rPr lang="en-US" sz="2400" kern="1200" dirty="0" err="1" smtClean="0"/>
            <a:t>Listservs</a:t>
          </a:r>
          <a:endParaRPr lang="en-US" sz="2400" kern="1200" dirty="0"/>
        </a:p>
      </dsp:txBody>
      <dsp:txXfrm>
        <a:off x="312420" y="1452899"/>
        <a:ext cx="4373880" cy="442800"/>
      </dsp:txXfrm>
    </dsp:sp>
    <dsp:sp modelId="{BC973064-10F6-4025-9ECD-4AAC2641BC18}">
      <dsp:nvSpPr>
        <dsp:cNvPr id="0" name=""/>
        <dsp:cNvSpPr/>
      </dsp:nvSpPr>
      <dsp:spPr>
        <a:xfrm>
          <a:off x="0" y="2354700"/>
          <a:ext cx="6248400" cy="3780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D1A284-FA12-40CB-B93F-FC23838F9F25}">
      <dsp:nvSpPr>
        <dsp:cNvPr id="0" name=""/>
        <dsp:cNvSpPr/>
      </dsp:nvSpPr>
      <dsp:spPr>
        <a:xfrm>
          <a:off x="312420" y="2133300"/>
          <a:ext cx="4373880" cy="4428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322" tIns="0" rIns="165322" bIns="0" numCol="1" spcCol="1270" anchor="ctr" anchorCtr="0">
          <a:noAutofit/>
        </a:bodyPr>
        <a:lstStyle/>
        <a:p>
          <a:pPr lvl="0" algn="l" defTabSz="1066800">
            <a:lnSpc>
              <a:spcPct val="90000"/>
            </a:lnSpc>
            <a:spcBef>
              <a:spcPct val="0"/>
            </a:spcBef>
            <a:spcAft>
              <a:spcPct val="35000"/>
            </a:spcAft>
          </a:pPr>
          <a:r>
            <a:rPr lang="en-US" sz="2400" kern="1200" dirty="0" smtClean="0"/>
            <a:t>4.  Social Media</a:t>
          </a:r>
          <a:endParaRPr lang="en-US" sz="2400" kern="1200" dirty="0"/>
        </a:p>
      </dsp:txBody>
      <dsp:txXfrm>
        <a:off x="312420" y="2133300"/>
        <a:ext cx="4373880" cy="442800"/>
      </dsp:txXfrm>
    </dsp:sp>
    <dsp:sp modelId="{27FF50BC-B8DB-44A7-9274-7B93B4D27D04}">
      <dsp:nvSpPr>
        <dsp:cNvPr id="0" name=""/>
        <dsp:cNvSpPr/>
      </dsp:nvSpPr>
      <dsp:spPr>
        <a:xfrm>
          <a:off x="0" y="3035100"/>
          <a:ext cx="6248400" cy="3780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DC2B55-BD00-4850-A30D-DEC424DEA32D}">
      <dsp:nvSpPr>
        <dsp:cNvPr id="0" name=""/>
        <dsp:cNvSpPr/>
      </dsp:nvSpPr>
      <dsp:spPr>
        <a:xfrm>
          <a:off x="312420" y="2813700"/>
          <a:ext cx="4373880" cy="4428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322" tIns="0" rIns="165322" bIns="0" numCol="1" spcCol="1270" anchor="ctr" anchorCtr="0">
          <a:noAutofit/>
        </a:bodyPr>
        <a:lstStyle/>
        <a:p>
          <a:pPr lvl="0" algn="l" defTabSz="1066800">
            <a:lnSpc>
              <a:spcPct val="90000"/>
            </a:lnSpc>
            <a:spcBef>
              <a:spcPct val="0"/>
            </a:spcBef>
            <a:spcAft>
              <a:spcPct val="35000"/>
            </a:spcAft>
          </a:pPr>
          <a:r>
            <a:rPr lang="en-US" sz="2400" kern="1200" dirty="0" smtClean="0"/>
            <a:t>5.  Translations</a:t>
          </a:r>
          <a:endParaRPr lang="en-US" sz="2400" kern="1200" dirty="0"/>
        </a:p>
      </dsp:txBody>
      <dsp:txXfrm>
        <a:off x="312420" y="2813700"/>
        <a:ext cx="4373880" cy="4428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47919D-63BE-46C2-A77E-9AE6438797EF}" type="datetimeFigureOut">
              <a:rPr lang="en-US" smtClean="0"/>
              <a:pPr/>
              <a:t>10/25/2014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386D3D-ED8C-4841-86A4-C91F8E0A741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BCEF83E3-7FAE-43A2-A0CF-BC6F4AC10C88}" type="datetimeFigureOut">
              <a:rPr lang="en-US" smtClean="0"/>
              <a:pPr/>
              <a:t>10/25/2014</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366FD013-F072-4469-A569-C69CB33DAE4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EF83E3-7FAE-43A2-A0CF-BC6F4AC10C88}" type="datetimeFigureOut">
              <a:rPr lang="en-US" smtClean="0"/>
              <a:pPr/>
              <a:t>10/25/2014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6FD013-F072-4469-A569-C69CB33DAE4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EF83E3-7FAE-43A2-A0CF-BC6F4AC10C88}" type="datetimeFigureOut">
              <a:rPr lang="en-US" smtClean="0"/>
              <a:pPr/>
              <a:t>10/25/2014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6FD013-F072-4469-A569-C69CB33DAE4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CEF83E3-7FAE-43A2-A0CF-BC6F4AC10C88}" type="datetimeFigureOut">
              <a:rPr lang="en-US" smtClean="0"/>
              <a:pPr/>
              <a:t>10/25/2014</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366FD013-F072-4469-A569-C69CB33DAE4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BCEF83E3-7FAE-43A2-A0CF-BC6F4AC10C88}" type="datetimeFigureOut">
              <a:rPr lang="en-US" smtClean="0"/>
              <a:pPr/>
              <a:t>10/25/2014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366FD013-F072-4469-A569-C69CB33DAE43}"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BCEF83E3-7FAE-43A2-A0CF-BC6F4AC10C88}" type="datetimeFigureOut">
              <a:rPr lang="en-US" smtClean="0"/>
              <a:pPr/>
              <a:t>10/25/2014</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366FD013-F072-4469-A569-C69CB33DAE4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BCEF83E3-7FAE-43A2-A0CF-BC6F4AC10C88}" type="datetimeFigureOut">
              <a:rPr lang="en-US" smtClean="0"/>
              <a:pPr/>
              <a:t>10/25/2014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366FD013-F072-4469-A569-C69CB33DAE43}"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CEF83E3-7FAE-43A2-A0CF-BC6F4AC10C88}" type="datetimeFigureOut">
              <a:rPr lang="en-US" smtClean="0"/>
              <a:pPr/>
              <a:t>10/25/2014</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6FD013-F072-4469-A569-C69CB33DAE4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CEF83E3-7FAE-43A2-A0CF-BC6F4AC10C88}" type="datetimeFigureOut">
              <a:rPr lang="en-US" smtClean="0"/>
              <a:pPr/>
              <a:t>10/25/2014</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6FD013-F072-4469-A569-C69CB33DAE4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CEF83E3-7FAE-43A2-A0CF-BC6F4AC10C88}" type="datetimeFigureOut">
              <a:rPr lang="en-US" smtClean="0"/>
              <a:pPr/>
              <a:t>10/25/2014</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6FD013-F072-4469-A569-C69CB33DAE4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BCEF83E3-7FAE-43A2-A0CF-BC6F4AC10C88}" type="datetimeFigureOut">
              <a:rPr lang="en-US" smtClean="0"/>
              <a:pPr/>
              <a:t>10/25/2014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366FD013-F072-4469-A569-C69CB33DAE43}"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CEF83E3-7FAE-43A2-A0CF-BC6F4AC10C88}" type="datetimeFigureOut">
              <a:rPr lang="en-US" smtClean="0"/>
              <a:pPr/>
              <a:t>10/25/2014</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66FD013-F072-4469-A569-C69CB33DAE43}"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9.jpeg"/><Relationship Id="rId7" Type="http://schemas.openxmlformats.org/officeDocument/2006/relationships/diagramColors" Target="../diagrams/colors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1981200" y="304800"/>
          <a:ext cx="5063561" cy="6553200"/>
        </p:xfrm>
        <a:graphic>
          <a:graphicData uri="http://schemas.openxmlformats.org/presentationml/2006/ole">
            <p:oleObj spid="_x0000_s1027" name="Acrobat Document" r:id="rId3" imgW="5830114" imgH="7542857" progId="AcroExch.Document.11">
              <p:embed/>
            </p:oleObj>
          </a:graphicData>
        </a:graphic>
      </p:graphicFrame>
      <p:sp>
        <p:nvSpPr>
          <p:cNvPr id="8" name="Title 1"/>
          <p:cNvSpPr>
            <a:spLocks noGrp="1"/>
          </p:cNvSpPr>
          <p:nvPr>
            <p:ph type="ctrTitle"/>
          </p:nvPr>
        </p:nvSpPr>
        <p:spPr>
          <a:xfrm>
            <a:off x="914400" y="4953000"/>
            <a:ext cx="6934200" cy="45719"/>
          </a:xfrm>
        </p:spPr>
        <p:txBody>
          <a:bodyPr>
            <a:noAutofit/>
          </a:bodyPr>
          <a:lstStyle/>
          <a:p>
            <a:pPr algn="ctr"/>
            <a:r>
              <a:rPr lang="en-US" cap="none" dirty="0" smtClean="0">
                <a:solidFill>
                  <a:srgbClr val="993300"/>
                </a:solidFill>
              </a:rPr>
              <a:t>State of the Order</a:t>
            </a:r>
            <a:endParaRPr lang="en-US" cap="none" dirty="0">
              <a:solidFill>
                <a:srgbClr val="993300"/>
              </a:solidFill>
            </a:endParaRPr>
          </a:p>
        </p:txBody>
      </p:sp>
      <p:sp>
        <p:nvSpPr>
          <p:cNvPr id="4" name="Subtitle 2"/>
          <p:cNvSpPr>
            <a:spLocks noGrp="1"/>
          </p:cNvSpPr>
          <p:nvPr>
            <p:ph type="subTitle" idx="1"/>
          </p:nvPr>
        </p:nvSpPr>
        <p:spPr>
          <a:xfrm>
            <a:off x="1219200" y="4800600"/>
            <a:ext cx="6400800" cy="2209800"/>
          </a:xfrm>
        </p:spPr>
        <p:txBody>
          <a:bodyPr>
            <a:normAutofit/>
          </a:bodyPr>
          <a:lstStyle/>
          <a:p>
            <a:pPr algn="ctr"/>
            <a:r>
              <a:rPr lang="en-US" dirty="0" smtClean="0">
                <a:solidFill>
                  <a:srgbClr val="993300"/>
                </a:solidFill>
                <a:cs typeface="Arial" pitchFamily="34" charset="0"/>
              </a:rPr>
              <a:t>Wednesday, October 22, 2014</a:t>
            </a:r>
          </a:p>
          <a:p>
            <a:pPr algn="ctr"/>
            <a:r>
              <a:rPr lang="en-US" dirty="0" smtClean="0">
                <a:solidFill>
                  <a:srgbClr val="993300"/>
                </a:solidFill>
                <a:cs typeface="Arial" pitchFamily="34" charset="0"/>
              </a:rPr>
              <a:t>Deacon Tom Bello</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28600"/>
            <a:ext cx="8686800" cy="838200"/>
          </a:xfrm>
        </p:spPr>
        <p:txBody>
          <a:bodyPr>
            <a:normAutofit/>
          </a:bodyPr>
          <a:lstStyle/>
          <a:p>
            <a:r>
              <a:rPr lang="en-US" sz="3200" dirty="0" smtClean="0"/>
              <a:t>YOUTH &amp; YOUNG ADULTS</a:t>
            </a:r>
            <a:endParaRPr lang="en-US" sz="3200" dirty="0"/>
          </a:p>
        </p:txBody>
      </p:sp>
      <p:pic>
        <p:nvPicPr>
          <p:cNvPr id="91137" name="Picture 1" descr="C:\Users\cnels1\AppData\Local\Microsoft\Windows\Temporary Internet Files\Content.IE5\PKU8ANOH\image.png"/>
          <p:cNvPicPr>
            <a:picLocks noGrp="1" noChangeAspect="1" noChangeArrowheads="1"/>
          </p:cNvPicPr>
          <p:nvPr>
            <p:ph idx="1"/>
          </p:nvPr>
        </p:nvPicPr>
        <p:blipFill>
          <a:blip r:embed="rId2" cstate="print"/>
          <a:stretch>
            <a:fillRect/>
          </a:stretch>
        </p:blipFill>
        <p:spPr bwMode="auto">
          <a:xfrm>
            <a:off x="6553200" y="304800"/>
            <a:ext cx="2286000" cy="1977957"/>
          </a:xfrm>
          <a:prstGeom prst="rect">
            <a:avLst/>
          </a:prstGeom>
          <a:noFill/>
        </p:spPr>
      </p:pic>
      <p:pic>
        <p:nvPicPr>
          <p:cNvPr id="7" name="Picture 6" descr="Close up on 4144 outside black jacket_10 05 2014.jpg"/>
          <p:cNvPicPr>
            <a:picLocks noChangeAspect="1"/>
          </p:cNvPicPr>
          <p:nvPr/>
        </p:nvPicPr>
        <p:blipFill>
          <a:blip r:embed="rId3" cstate="print"/>
          <a:stretch>
            <a:fillRect/>
          </a:stretch>
        </p:blipFill>
        <p:spPr>
          <a:xfrm>
            <a:off x="3276600" y="1295400"/>
            <a:ext cx="1825184" cy="1447800"/>
          </a:xfrm>
          <a:prstGeom prst="rect">
            <a:avLst/>
          </a:prstGeom>
        </p:spPr>
      </p:pic>
      <p:pic>
        <p:nvPicPr>
          <p:cNvPr id="6" name="Picture 5" descr="Nelson, Sue_02-rw.jpg"/>
          <p:cNvPicPr>
            <a:picLocks noChangeAspect="1"/>
          </p:cNvPicPr>
          <p:nvPr/>
        </p:nvPicPr>
        <p:blipFill>
          <a:blip r:embed="rId4" cstate="print"/>
          <a:stretch>
            <a:fillRect/>
          </a:stretch>
        </p:blipFill>
        <p:spPr>
          <a:xfrm>
            <a:off x="2057400" y="1143000"/>
            <a:ext cx="1447800" cy="1809750"/>
          </a:xfrm>
          <a:prstGeom prst="rect">
            <a:avLst/>
          </a:prstGeom>
        </p:spPr>
      </p:pic>
      <p:sp>
        <p:nvSpPr>
          <p:cNvPr id="9" name="Rectangle 8"/>
          <p:cNvSpPr/>
          <p:nvPr/>
        </p:nvSpPr>
        <p:spPr>
          <a:xfrm>
            <a:off x="533400" y="3276600"/>
            <a:ext cx="8229600" cy="830997"/>
          </a:xfrm>
          <a:prstGeom prst="rect">
            <a:avLst/>
          </a:prstGeom>
        </p:spPr>
        <p:txBody>
          <a:bodyPr wrap="square">
            <a:spAutoFit/>
          </a:bodyPr>
          <a:lstStyle/>
          <a:p>
            <a:pPr>
              <a:buNone/>
            </a:pPr>
            <a:r>
              <a:rPr lang="en-US" sz="2400" b="1" dirty="0" smtClean="0"/>
              <a:t>UNDER 35 YEARS OLD &lt;1%         50 TO 65 YEARS OLD 35%  </a:t>
            </a:r>
          </a:p>
          <a:p>
            <a:pPr>
              <a:buNone/>
            </a:pPr>
            <a:r>
              <a:rPr lang="en-US" sz="2400" b="1" dirty="0" smtClean="0"/>
              <a:t>35 TO 50 YEARS OLD 8%              66 AND OVER 56%</a:t>
            </a:r>
          </a:p>
        </p:txBody>
      </p:sp>
      <p:pic>
        <p:nvPicPr>
          <p:cNvPr id="10" name="Picture 9" descr="OFS_ciofs.jpg"/>
          <p:cNvPicPr>
            <a:picLocks noChangeAspect="1"/>
          </p:cNvPicPr>
          <p:nvPr/>
        </p:nvPicPr>
        <p:blipFill>
          <a:blip r:embed="rId5" cstate="print"/>
          <a:stretch>
            <a:fillRect/>
          </a:stretch>
        </p:blipFill>
        <p:spPr>
          <a:xfrm>
            <a:off x="685800" y="4343400"/>
            <a:ext cx="5340866" cy="1981199"/>
          </a:xfrm>
          <a:prstGeom prst="rect">
            <a:avLst/>
          </a:prstGeom>
        </p:spPr>
      </p:pic>
      <p:pic>
        <p:nvPicPr>
          <p:cNvPr id="12" name="Picture 2" descr="C:\Users\CNELS1\Pictures\pic of multi gen group happy_04 17 2014.jpg"/>
          <p:cNvPicPr>
            <a:picLocks noChangeAspect="1" noChangeArrowheads="1"/>
          </p:cNvPicPr>
          <p:nvPr/>
        </p:nvPicPr>
        <p:blipFill>
          <a:blip r:embed="rId6" cstate="print"/>
          <a:srcRect/>
          <a:stretch>
            <a:fillRect/>
          </a:stretch>
        </p:blipFill>
        <p:spPr bwMode="auto">
          <a:xfrm>
            <a:off x="6019800" y="4114800"/>
            <a:ext cx="2514600" cy="2472689"/>
          </a:xfrm>
          <a:prstGeom prst="rect">
            <a:avLst/>
          </a:prstGeom>
          <a:noFill/>
        </p:spPr>
      </p:pic>
      <p:pic>
        <p:nvPicPr>
          <p:cNvPr id="11" name="Picture 10" descr="tau-cross-rgb.png"/>
          <p:cNvPicPr>
            <a:picLocks noChangeAspect="1"/>
          </p:cNvPicPr>
          <p:nvPr/>
        </p:nvPicPr>
        <p:blipFill>
          <a:blip r:embed="rId7" cstate="print"/>
          <a:stretch>
            <a:fillRect/>
          </a:stretch>
        </p:blipFill>
        <p:spPr>
          <a:xfrm>
            <a:off x="152400" y="152400"/>
            <a:ext cx="1512366" cy="1524000"/>
          </a:xfrm>
          <a:prstGeom prst="rect">
            <a:avLst/>
          </a:prstGeom>
          <a:effectLst>
            <a:glow rad="228600">
              <a:schemeClr val="accent1">
                <a:satMod val="175000"/>
                <a:alpha val="40000"/>
              </a:schemeClr>
            </a:glow>
            <a:outerShdw blurRad="50800" dist="38100" dir="2700000" algn="tl" rotWithShape="0">
              <a:prstClr val="black">
                <a:alpha val="40000"/>
              </a:prstClr>
            </a:outerShdw>
          </a:effectLst>
        </p:spPr>
      </p:pic>
      <p:sp>
        <p:nvSpPr>
          <p:cNvPr id="13" name="Title 1"/>
          <p:cNvSpPr txBox="1">
            <a:spLocks/>
          </p:cNvSpPr>
          <p:nvPr/>
        </p:nvSpPr>
        <p:spPr>
          <a:xfrm>
            <a:off x="0" y="609600"/>
            <a:ext cx="838200" cy="4572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Chapter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2014</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14" name="Title 1"/>
          <p:cNvSpPr txBox="1">
            <a:spLocks/>
          </p:cNvSpPr>
          <p:nvPr/>
        </p:nvSpPr>
        <p:spPr>
          <a:xfrm>
            <a:off x="838200" y="1066800"/>
            <a:ext cx="914400" cy="5334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Dallas,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TX</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3600" y="228600"/>
            <a:ext cx="8686800" cy="838200"/>
          </a:xfrm>
        </p:spPr>
        <p:txBody>
          <a:bodyPr>
            <a:normAutofit fontScale="90000"/>
          </a:bodyPr>
          <a:lstStyle/>
          <a:p>
            <a:r>
              <a:rPr lang="en-US" sz="3200" dirty="0" smtClean="0"/>
              <a:t>JUSTICE, PEACE &amp;</a:t>
            </a:r>
            <a:br>
              <a:rPr lang="en-US" sz="3200" dirty="0" smtClean="0"/>
            </a:br>
            <a:r>
              <a:rPr lang="en-US" sz="3200" dirty="0" smtClean="0"/>
              <a:t>INTEGRITY OF CREATION</a:t>
            </a:r>
            <a:endParaRPr lang="en-US" sz="3200" dirty="0"/>
          </a:p>
        </p:txBody>
      </p:sp>
      <p:pic>
        <p:nvPicPr>
          <p:cNvPr id="91137" name="Picture 1" descr="C:\Users\cnels1\AppData\Local\Microsoft\Windows\Temporary Internet Files\Content.IE5\PKU8ANOH\image.png"/>
          <p:cNvPicPr>
            <a:picLocks noGrp="1" noChangeAspect="1" noChangeArrowheads="1"/>
          </p:cNvPicPr>
          <p:nvPr>
            <p:ph idx="1"/>
          </p:nvPr>
        </p:nvPicPr>
        <p:blipFill>
          <a:blip r:embed="rId2" cstate="print"/>
          <a:stretch>
            <a:fillRect/>
          </a:stretch>
        </p:blipFill>
        <p:spPr bwMode="auto">
          <a:xfrm>
            <a:off x="6553200" y="304800"/>
            <a:ext cx="2286000" cy="1977957"/>
          </a:xfrm>
          <a:prstGeom prst="rect">
            <a:avLst/>
          </a:prstGeom>
          <a:noFill/>
        </p:spPr>
      </p:pic>
      <p:pic>
        <p:nvPicPr>
          <p:cNvPr id="6" name="Picture 5" descr="DSC05058.JPG"/>
          <p:cNvPicPr>
            <a:picLocks noChangeAspect="1"/>
          </p:cNvPicPr>
          <p:nvPr/>
        </p:nvPicPr>
        <p:blipFill>
          <a:blip r:embed="rId3" cstate="print"/>
          <a:srcRect l="27659" t="10638" r="25159" b="36570"/>
          <a:stretch>
            <a:fillRect/>
          </a:stretch>
        </p:blipFill>
        <p:spPr>
          <a:xfrm>
            <a:off x="3124199" y="1143000"/>
            <a:ext cx="1851453" cy="2362200"/>
          </a:xfrm>
          <a:prstGeom prst="rect">
            <a:avLst/>
          </a:prstGeom>
        </p:spPr>
      </p:pic>
      <p:pic>
        <p:nvPicPr>
          <p:cNvPr id="7" name="Picture 6" descr="animate peace.jpg"/>
          <p:cNvPicPr>
            <a:picLocks noChangeAspect="1"/>
          </p:cNvPicPr>
          <p:nvPr/>
        </p:nvPicPr>
        <p:blipFill>
          <a:blip r:embed="rId4" cstate="print"/>
          <a:stretch>
            <a:fillRect/>
          </a:stretch>
        </p:blipFill>
        <p:spPr>
          <a:xfrm>
            <a:off x="304800" y="3657600"/>
            <a:ext cx="8572500" cy="2438400"/>
          </a:xfrm>
          <a:prstGeom prst="rect">
            <a:avLst/>
          </a:prstGeom>
        </p:spPr>
      </p:pic>
      <p:pic>
        <p:nvPicPr>
          <p:cNvPr id="8" name="Picture 7" descr="tau-cross-rgb.png"/>
          <p:cNvPicPr>
            <a:picLocks noChangeAspect="1"/>
          </p:cNvPicPr>
          <p:nvPr/>
        </p:nvPicPr>
        <p:blipFill>
          <a:blip r:embed="rId5" cstate="print"/>
          <a:stretch>
            <a:fillRect/>
          </a:stretch>
        </p:blipFill>
        <p:spPr>
          <a:xfrm>
            <a:off x="152400" y="152400"/>
            <a:ext cx="1512366" cy="1524000"/>
          </a:xfrm>
          <a:prstGeom prst="rect">
            <a:avLst/>
          </a:prstGeom>
          <a:effectLst>
            <a:glow rad="228600">
              <a:schemeClr val="accent1">
                <a:satMod val="175000"/>
                <a:alpha val="40000"/>
              </a:schemeClr>
            </a:glow>
            <a:outerShdw blurRad="50800" dist="38100" dir="2700000" algn="tl" rotWithShape="0">
              <a:prstClr val="black">
                <a:alpha val="40000"/>
              </a:prstClr>
            </a:outerShdw>
          </a:effectLst>
        </p:spPr>
      </p:pic>
      <p:sp>
        <p:nvSpPr>
          <p:cNvPr id="9" name="Title 1"/>
          <p:cNvSpPr txBox="1">
            <a:spLocks/>
          </p:cNvSpPr>
          <p:nvPr/>
        </p:nvSpPr>
        <p:spPr>
          <a:xfrm>
            <a:off x="0" y="609600"/>
            <a:ext cx="838200" cy="4572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Chapter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2014</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10" name="Title 1"/>
          <p:cNvSpPr txBox="1">
            <a:spLocks/>
          </p:cNvSpPr>
          <p:nvPr/>
        </p:nvSpPr>
        <p:spPr>
          <a:xfrm>
            <a:off x="838200" y="1066800"/>
            <a:ext cx="914400" cy="5334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Dallas,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TX</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3600" y="228600"/>
            <a:ext cx="8686800" cy="838200"/>
          </a:xfrm>
        </p:spPr>
        <p:txBody>
          <a:bodyPr>
            <a:normAutofit/>
          </a:bodyPr>
          <a:lstStyle/>
          <a:p>
            <a:r>
              <a:rPr lang="en-US" sz="3200" dirty="0" smtClean="0"/>
              <a:t>COMMUNICATION</a:t>
            </a:r>
            <a:endParaRPr lang="en-US" sz="3200" dirty="0"/>
          </a:p>
        </p:txBody>
      </p:sp>
      <p:pic>
        <p:nvPicPr>
          <p:cNvPr id="91137" name="Picture 1" descr="C:\Users\cnels1\AppData\Local\Microsoft\Windows\Temporary Internet Files\Content.IE5\PKU8ANOH\image.png"/>
          <p:cNvPicPr>
            <a:picLocks noGrp="1" noChangeAspect="1" noChangeArrowheads="1"/>
          </p:cNvPicPr>
          <p:nvPr>
            <p:ph idx="1"/>
          </p:nvPr>
        </p:nvPicPr>
        <p:blipFill>
          <a:blip r:embed="rId2" cstate="print"/>
          <a:stretch>
            <a:fillRect/>
          </a:stretch>
        </p:blipFill>
        <p:spPr bwMode="auto">
          <a:xfrm>
            <a:off x="6553200" y="304800"/>
            <a:ext cx="2286000" cy="1977957"/>
          </a:xfrm>
          <a:prstGeom prst="rect">
            <a:avLst/>
          </a:prstGeom>
          <a:noFill/>
        </p:spPr>
      </p:pic>
      <p:pic>
        <p:nvPicPr>
          <p:cNvPr id="9" name="Picture 8" descr="EditedCindyWesley.jpg"/>
          <p:cNvPicPr>
            <a:picLocks noChangeAspect="1"/>
          </p:cNvPicPr>
          <p:nvPr/>
        </p:nvPicPr>
        <p:blipFill>
          <a:blip r:embed="rId3" cstate="print"/>
          <a:stretch>
            <a:fillRect/>
          </a:stretch>
        </p:blipFill>
        <p:spPr>
          <a:xfrm>
            <a:off x="3200400" y="1143000"/>
            <a:ext cx="1326300" cy="2438400"/>
          </a:xfrm>
          <a:prstGeom prst="rect">
            <a:avLst/>
          </a:prstGeom>
        </p:spPr>
      </p:pic>
      <p:graphicFrame>
        <p:nvGraphicFramePr>
          <p:cNvPr id="10" name="Diagram 9"/>
          <p:cNvGraphicFramePr/>
          <p:nvPr/>
        </p:nvGraphicFramePr>
        <p:xfrm>
          <a:off x="1371600" y="3124200"/>
          <a:ext cx="6248400" cy="3505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tau-cross-rgb.png"/>
          <p:cNvPicPr>
            <a:picLocks noChangeAspect="1"/>
          </p:cNvPicPr>
          <p:nvPr/>
        </p:nvPicPr>
        <p:blipFill>
          <a:blip r:embed="rId9" cstate="print"/>
          <a:stretch>
            <a:fillRect/>
          </a:stretch>
        </p:blipFill>
        <p:spPr>
          <a:xfrm>
            <a:off x="152400" y="152400"/>
            <a:ext cx="1512366" cy="1524000"/>
          </a:xfrm>
          <a:prstGeom prst="rect">
            <a:avLst/>
          </a:prstGeom>
          <a:effectLst>
            <a:glow rad="228600">
              <a:schemeClr val="accent1">
                <a:satMod val="175000"/>
                <a:alpha val="40000"/>
              </a:schemeClr>
            </a:glow>
            <a:outerShdw blurRad="50800" dist="38100" dir="2700000" algn="tl" rotWithShape="0">
              <a:prstClr val="black">
                <a:alpha val="40000"/>
              </a:prstClr>
            </a:outerShdw>
          </a:effectLst>
        </p:spPr>
      </p:pic>
      <p:sp>
        <p:nvSpPr>
          <p:cNvPr id="7" name="Title 1"/>
          <p:cNvSpPr txBox="1">
            <a:spLocks/>
          </p:cNvSpPr>
          <p:nvPr/>
        </p:nvSpPr>
        <p:spPr>
          <a:xfrm>
            <a:off x="0" y="609600"/>
            <a:ext cx="838200" cy="4572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Chapter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2014</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8" name="Title 1"/>
          <p:cNvSpPr txBox="1">
            <a:spLocks/>
          </p:cNvSpPr>
          <p:nvPr/>
        </p:nvSpPr>
        <p:spPr>
          <a:xfrm>
            <a:off x="838200" y="1066800"/>
            <a:ext cx="914400" cy="5334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Dallas,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TX</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4600" y="228600"/>
            <a:ext cx="8686800" cy="838200"/>
          </a:xfrm>
        </p:spPr>
        <p:txBody>
          <a:bodyPr>
            <a:normAutofit/>
          </a:bodyPr>
          <a:lstStyle/>
          <a:p>
            <a:r>
              <a:rPr lang="en-US" sz="3200" dirty="0" smtClean="0"/>
              <a:t>VOCATIONS</a:t>
            </a:r>
            <a:endParaRPr lang="en-US" sz="3200" dirty="0"/>
          </a:p>
        </p:txBody>
      </p:sp>
      <p:pic>
        <p:nvPicPr>
          <p:cNvPr id="91137" name="Picture 1" descr="C:\Users\cnels1\AppData\Local\Microsoft\Windows\Temporary Internet Files\Content.IE5\PKU8ANOH\image.png"/>
          <p:cNvPicPr>
            <a:picLocks noGrp="1" noChangeAspect="1" noChangeArrowheads="1"/>
          </p:cNvPicPr>
          <p:nvPr>
            <p:ph idx="1"/>
          </p:nvPr>
        </p:nvPicPr>
        <p:blipFill>
          <a:blip r:embed="rId2" cstate="print"/>
          <a:stretch>
            <a:fillRect/>
          </a:stretch>
        </p:blipFill>
        <p:spPr bwMode="auto">
          <a:xfrm>
            <a:off x="6553200" y="304800"/>
            <a:ext cx="2286000" cy="1977957"/>
          </a:xfrm>
          <a:prstGeom prst="rect">
            <a:avLst/>
          </a:prstGeom>
          <a:noFill/>
        </p:spPr>
      </p:pic>
      <p:pic>
        <p:nvPicPr>
          <p:cNvPr id="6" name="Picture 5" descr="DSC05001.JPG"/>
          <p:cNvPicPr>
            <a:picLocks noChangeAspect="1"/>
          </p:cNvPicPr>
          <p:nvPr/>
        </p:nvPicPr>
        <p:blipFill>
          <a:blip r:embed="rId3" cstate="print"/>
          <a:srcRect l="53333" r="16667" b="60133"/>
          <a:stretch>
            <a:fillRect/>
          </a:stretch>
        </p:blipFill>
        <p:spPr>
          <a:xfrm>
            <a:off x="2514601" y="1066800"/>
            <a:ext cx="1696270" cy="1676400"/>
          </a:xfrm>
          <a:prstGeom prst="rect">
            <a:avLst/>
          </a:prstGeom>
        </p:spPr>
      </p:pic>
      <p:sp>
        <p:nvSpPr>
          <p:cNvPr id="99329" name="Rectangle 1"/>
          <p:cNvSpPr>
            <a:spLocks noChangeArrowheads="1"/>
          </p:cNvSpPr>
          <p:nvPr/>
        </p:nvSpPr>
        <p:spPr bwMode="auto">
          <a:xfrm>
            <a:off x="1447800" y="2775466"/>
            <a:ext cx="6553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O, Good and Gracious God,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God of mercy, compassion, generosity, and love,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As we live our lives today in the model of St. Francis,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choosing daily to live the Gospel life,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Help us to help others hear Your call.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Help us to help others to recognize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their vocation as a Secular Franciscan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that You have already planted in their heart.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Help us, so that together we all may work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to bring the Gospel to life.   Amen!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descr="tau-cross-rgb.png"/>
          <p:cNvPicPr>
            <a:picLocks noChangeAspect="1"/>
          </p:cNvPicPr>
          <p:nvPr/>
        </p:nvPicPr>
        <p:blipFill>
          <a:blip r:embed="rId4" cstate="print"/>
          <a:stretch>
            <a:fillRect/>
          </a:stretch>
        </p:blipFill>
        <p:spPr>
          <a:xfrm>
            <a:off x="152400" y="152400"/>
            <a:ext cx="1512366" cy="1524000"/>
          </a:xfrm>
          <a:prstGeom prst="rect">
            <a:avLst/>
          </a:prstGeom>
          <a:effectLst>
            <a:glow rad="228600">
              <a:schemeClr val="accent1">
                <a:satMod val="175000"/>
                <a:alpha val="40000"/>
              </a:schemeClr>
            </a:glow>
            <a:outerShdw blurRad="50800" dist="38100" dir="2700000" algn="tl" rotWithShape="0">
              <a:prstClr val="black">
                <a:alpha val="40000"/>
              </a:prstClr>
            </a:outerShdw>
          </a:effectLst>
        </p:spPr>
      </p:pic>
      <p:sp>
        <p:nvSpPr>
          <p:cNvPr id="8" name="Title 1"/>
          <p:cNvSpPr txBox="1">
            <a:spLocks/>
          </p:cNvSpPr>
          <p:nvPr/>
        </p:nvSpPr>
        <p:spPr>
          <a:xfrm>
            <a:off x="0" y="609600"/>
            <a:ext cx="838200" cy="4572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Chapter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2014</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9" name="Title 1"/>
          <p:cNvSpPr txBox="1">
            <a:spLocks/>
          </p:cNvSpPr>
          <p:nvPr/>
        </p:nvSpPr>
        <p:spPr>
          <a:xfrm>
            <a:off x="838200" y="1066800"/>
            <a:ext cx="914400" cy="5334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Dallas,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TX</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152400"/>
            <a:ext cx="8686800" cy="838200"/>
          </a:xfrm>
        </p:spPr>
        <p:txBody>
          <a:bodyPr>
            <a:normAutofit/>
          </a:bodyPr>
          <a:lstStyle/>
          <a:p>
            <a:r>
              <a:rPr lang="en-US" sz="3200" dirty="0" smtClean="0"/>
              <a:t>OUR FOUR FRATERNIES</a:t>
            </a:r>
            <a:endParaRPr lang="en-US" sz="3200" dirty="0"/>
          </a:p>
        </p:txBody>
      </p:sp>
      <p:pic>
        <p:nvPicPr>
          <p:cNvPr id="7" name="Picture 6" descr="tau watermark colored.png"/>
          <p:cNvPicPr>
            <a:picLocks noChangeAspect="1"/>
          </p:cNvPicPr>
          <p:nvPr/>
        </p:nvPicPr>
        <p:blipFill>
          <a:blip r:embed="rId2" cstate="print"/>
          <a:stretch>
            <a:fillRect/>
          </a:stretch>
        </p:blipFill>
        <p:spPr>
          <a:xfrm>
            <a:off x="1676400" y="1295400"/>
            <a:ext cx="5498171" cy="5410200"/>
          </a:xfrm>
          <a:prstGeom prst="rect">
            <a:avLst/>
          </a:prstGeom>
        </p:spPr>
      </p:pic>
      <p:pic>
        <p:nvPicPr>
          <p:cNvPr id="4" name="Picture 3" descr="tau-cross-rgb.png"/>
          <p:cNvPicPr>
            <a:picLocks noChangeAspect="1"/>
          </p:cNvPicPr>
          <p:nvPr/>
        </p:nvPicPr>
        <p:blipFill>
          <a:blip r:embed="rId3" cstate="print"/>
          <a:stretch>
            <a:fillRect/>
          </a:stretch>
        </p:blipFill>
        <p:spPr>
          <a:xfrm>
            <a:off x="152400" y="152400"/>
            <a:ext cx="1512366" cy="1524000"/>
          </a:xfrm>
          <a:prstGeom prst="rect">
            <a:avLst/>
          </a:prstGeom>
          <a:effectLst>
            <a:glow rad="228600">
              <a:schemeClr val="accent1">
                <a:satMod val="175000"/>
                <a:alpha val="40000"/>
              </a:schemeClr>
            </a:glow>
            <a:outerShdw blurRad="50800" dist="38100" dir="2700000" algn="tl" rotWithShape="0">
              <a:prstClr val="black">
                <a:alpha val="40000"/>
              </a:prstClr>
            </a:outerShdw>
          </a:effectLst>
        </p:spPr>
      </p:pic>
      <p:sp>
        <p:nvSpPr>
          <p:cNvPr id="5" name="Title 1"/>
          <p:cNvSpPr txBox="1">
            <a:spLocks/>
          </p:cNvSpPr>
          <p:nvPr/>
        </p:nvSpPr>
        <p:spPr>
          <a:xfrm>
            <a:off x="0" y="609600"/>
            <a:ext cx="838200" cy="4572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Chapter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2014</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6" name="Title 1"/>
          <p:cNvSpPr txBox="1">
            <a:spLocks/>
          </p:cNvSpPr>
          <p:nvPr/>
        </p:nvSpPr>
        <p:spPr>
          <a:xfrm>
            <a:off x="838200" y="1066800"/>
            <a:ext cx="914400" cy="5334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Dallas,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TX</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533400" y="6019800"/>
            <a:ext cx="812696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“Jesus Never Invites Us To Failure!”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Content Placeholder 5" descr="clearer peter and jesus on sea.jpg"/>
          <p:cNvPicPr>
            <a:picLocks noGrp="1" noChangeAspect="1"/>
          </p:cNvPicPr>
          <p:nvPr>
            <p:ph idx="1"/>
          </p:nvPr>
        </p:nvPicPr>
        <p:blipFill>
          <a:blip r:embed="rId2" cstate="print"/>
          <a:stretch>
            <a:fillRect/>
          </a:stretch>
        </p:blipFill>
        <p:spPr>
          <a:xfrm>
            <a:off x="2133600" y="0"/>
            <a:ext cx="4881657" cy="6096000"/>
          </a:xfrm>
        </p:spPr>
      </p:pic>
      <p:pic>
        <p:nvPicPr>
          <p:cNvPr id="4" name="Picture 3" descr="tau-cross-rgb.png"/>
          <p:cNvPicPr>
            <a:picLocks noChangeAspect="1"/>
          </p:cNvPicPr>
          <p:nvPr/>
        </p:nvPicPr>
        <p:blipFill>
          <a:blip r:embed="rId3" cstate="print"/>
          <a:stretch>
            <a:fillRect/>
          </a:stretch>
        </p:blipFill>
        <p:spPr>
          <a:xfrm>
            <a:off x="152400" y="152400"/>
            <a:ext cx="1512366" cy="1524000"/>
          </a:xfrm>
          <a:prstGeom prst="rect">
            <a:avLst/>
          </a:prstGeom>
          <a:effectLst>
            <a:glow rad="228600">
              <a:schemeClr val="accent1">
                <a:satMod val="175000"/>
                <a:alpha val="40000"/>
              </a:schemeClr>
            </a:glow>
            <a:outerShdw blurRad="50800" dist="38100" dir="2700000" algn="tl" rotWithShape="0">
              <a:prstClr val="black">
                <a:alpha val="40000"/>
              </a:prstClr>
            </a:outerShdw>
          </a:effectLst>
        </p:spPr>
      </p:pic>
      <p:sp>
        <p:nvSpPr>
          <p:cNvPr id="5" name="Title 1"/>
          <p:cNvSpPr txBox="1">
            <a:spLocks/>
          </p:cNvSpPr>
          <p:nvPr/>
        </p:nvSpPr>
        <p:spPr>
          <a:xfrm>
            <a:off x="0" y="609600"/>
            <a:ext cx="838200" cy="4572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Chapter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2014</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7" name="Title 1"/>
          <p:cNvSpPr txBox="1">
            <a:spLocks/>
          </p:cNvSpPr>
          <p:nvPr/>
        </p:nvSpPr>
        <p:spPr>
          <a:xfrm>
            <a:off x="838200" y="1066800"/>
            <a:ext cx="914400" cy="5334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Dallas,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TX</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2057400" y="0"/>
          <a:ext cx="5063561" cy="6553200"/>
        </p:xfrm>
        <a:graphic>
          <a:graphicData uri="http://schemas.openxmlformats.org/presentationml/2006/ole">
            <p:oleObj spid="_x0000_s52226" name="Acrobat Document" r:id="rId3" imgW="5830114" imgH="7542857" progId="AcroExch.Document.11">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228600" y="5257800"/>
            <a:ext cx="8458200" cy="1222375"/>
          </a:xfrm>
        </p:spPr>
        <p:txBody>
          <a:bodyPr>
            <a:normAutofit/>
          </a:bodyPr>
          <a:lstStyle/>
          <a:p>
            <a:r>
              <a:rPr lang="en-US" sz="5400" b="1" cap="none" dirty="0" smtClean="0"/>
              <a:t>Come Holy Spirit!</a:t>
            </a:r>
            <a:endParaRPr lang="en-US" sz="5400" cap="none" dirty="0"/>
          </a:p>
        </p:txBody>
      </p:sp>
      <p:pic>
        <p:nvPicPr>
          <p:cNvPr id="5" name="Picture 4" descr="holy spirit_10 20 2014.png"/>
          <p:cNvPicPr>
            <a:picLocks noChangeAspect="1"/>
          </p:cNvPicPr>
          <p:nvPr/>
        </p:nvPicPr>
        <p:blipFill>
          <a:blip r:embed="rId2" cstate="print"/>
          <a:stretch>
            <a:fillRect/>
          </a:stretch>
        </p:blipFill>
        <p:spPr>
          <a:xfrm>
            <a:off x="2667000" y="228600"/>
            <a:ext cx="4895850" cy="5080599"/>
          </a:xfrm>
          <a:prstGeom prst="rect">
            <a:avLst/>
          </a:prstGeom>
        </p:spPr>
      </p:pic>
      <p:pic>
        <p:nvPicPr>
          <p:cNvPr id="7" name="Picture 6" descr="tau-cross-rgb.png"/>
          <p:cNvPicPr>
            <a:picLocks noChangeAspect="1"/>
          </p:cNvPicPr>
          <p:nvPr/>
        </p:nvPicPr>
        <p:blipFill>
          <a:blip r:embed="rId3" cstate="print"/>
          <a:stretch>
            <a:fillRect/>
          </a:stretch>
        </p:blipFill>
        <p:spPr>
          <a:xfrm>
            <a:off x="152400" y="152400"/>
            <a:ext cx="1512366" cy="1524000"/>
          </a:xfrm>
          <a:prstGeom prst="rect">
            <a:avLst/>
          </a:prstGeom>
          <a:effectLst>
            <a:glow rad="228600">
              <a:schemeClr val="accent1">
                <a:satMod val="175000"/>
                <a:alpha val="40000"/>
              </a:schemeClr>
            </a:glow>
            <a:outerShdw blurRad="50800" dist="38100" dir="2700000" algn="tl" rotWithShape="0">
              <a:prstClr val="black">
                <a:alpha val="40000"/>
              </a:prstClr>
            </a:outerShdw>
          </a:effectLst>
        </p:spPr>
      </p:pic>
      <p:sp>
        <p:nvSpPr>
          <p:cNvPr id="9" name="Title 1"/>
          <p:cNvSpPr txBox="1">
            <a:spLocks/>
          </p:cNvSpPr>
          <p:nvPr/>
        </p:nvSpPr>
        <p:spPr>
          <a:xfrm>
            <a:off x="0" y="609600"/>
            <a:ext cx="838200" cy="4572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Chapter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2014</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10" name="Title 1"/>
          <p:cNvSpPr txBox="1">
            <a:spLocks/>
          </p:cNvSpPr>
          <p:nvPr/>
        </p:nvSpPr>
        <p:spPr>
          <a:xfrm>
            <a:off x="838200" y="1066800"/>
            <a:ext cx="914400" cy="5334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Dallas,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TX</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11" name="Title 1"/>
          <p:cNvSpPr txBox="1">
            <a:spLocks/>
          </p:cNvSpPr>
          <p:nvPr/>
        </p:nvSpPr>
        <p:spPr>
          <a:xfrm>
            <a:off x="762000" y="0"/>
            <a:ext cx="1143000" cy="533400"/>
          </a:xfrm>
          <a:prstGeom prst="rect">
            <a:avLst/>
          </a:prstGeom>
        </p:spPr>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all" spc="0" normalizeH="0" baseline="0" noProof="0" dirty="0" smtClean="0">
                <a:ln>
                  <a:noFill/>
                </a:ln>
                <a:solidFill>
                  <a:schemeClr val="tx2"/>
                </a:solidFill>
                <a:effectLst>
                  <a:outerShdw blurRad="38100" dist="38100" dir="2700000" algn="tl">
                    <a:srgbClr val="000000">
                      <a:alpha val="43137"/>
                    </a:srgbClr>
                  </a:outerShdw>
                  <a:reflection blurRad="12700" stA="48000" endA="300" endPos="55000" dir="5400000" sy="-90000" algn="bl" rotWithShape="0"/>
                </a:effectLst>
                <a:uLnTx/>
                <a:uFillTx/>
                <a:latin typeface="+mj-lt"/>
                <a:ea typeface="+mj-ea"/>
                <a:cs typeface="+mj-cs"/>
              </a:rPr>
              <a:t>NAFRA</a:t>
            </a:r>
            <a:endParaRPr kumimoji="0" lang="en-US" sz="2000" b="1" i="0" u="none" strike="noStrike" kern="1200" cap="all" spc="0" normalizeH="0" baseline="0" noProof="0" dirty="0">
              <a:ln>
                <a:noFill/>
              </a:ln>
              <a:solidFill>
                <a:schemeClr val="tx2"/>
              </a:solidFill>
              <a:effectLst>
                <a:outerShdw blurRad="38100" dist="38100" dir="2700000" algn="tl">
                  <a:srgbClr val="000000">
                    <a:alpha val="43137"/>
                  </a:srgbClr>
                </a:outerShdw>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213039" y="3589838"/>
            <a:ext cx="8822351" cy="33085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When the disciples saw him walking on the sea they were terrified.</a:t>
            </a:r>
            <a:br>
              <a:rPr kumimoji="0" lang="en-US" sz="19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br>
            <a:r>
              <a:rPr kumimoji="0" lang="en-US" sz="19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“It is a ghost,” they said, and they cried out in fear.  At once Jesus spoke</a:t>
            </a:r>
          </a:p>
          <a:p>
            <a:pPr marL="0" marR="0" lvl="0" indent="0" algn="ctr" defTabSz="914400" rtl="0" eaLnBrk="1" fontAlgn="base" latinLnBrk="0" hangingPunct="1">
              <a:lnSpc>
                <a:spcPct val="100000"/>
              </a:lnSpc>
              <a:spcBef>
                <a:spcPct val="0"/>
              </a:spcBef>
              <a:spcAft>
                <a:spcPct val="0"/>
              </a:spcAft>
              <a:buClrTx/>
              <a:buSzTx/>
              <a:buFontTx/>
              <a:buNone/>
              <a:tabLst/>
            </a:pPr>
            <a:r>
              <a:rPr lang="en-US" sz="1900" b="1" dirty="0" smtClean="0">
                <a:solidFill>
                  <a:srgbClr val="222222"/>
                </a:solidFill>
                <a:latin typeface="Arial" pitchFamily="34" charset="0"/>
                <a:ea typeface="Times New Roman" pitchFamily="18" charset="0"/>
                <a:cs typeface="Arial" pitchFamily="34" charset="0"/>
              </a:rPr>
              <a:t>t</a:t>
            </a:r>
            <a:r>
              <a:rPr kumimoji="0" lang="en-US" sz="19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o them, “Take courage, it is I; do not be afraid.”  Peter said to him in reply,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“Lord,  if it is you, command me to come to you on the water.”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He said, “Come.”</a:t>
            </a:r>
            <a:br>
              <a:rPr kumimoji="0" lang="en-US" sz="19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br>
            <a:r>
              <a:rPr kumimoji="0" lang="en-US" sz="19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Peter got out of the boat and began to walk on the water toward Jesus.</a:t>
            </a:r>
            <a:br>
              <a:rPr kumimoji="0" lang="en-US" sz="19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br>
            <a:r>
              <a:rPr kumimoji="0" lang="en-US" sz="19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But when he saw how strong the wind was he became frightened;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beginning to sink, he cried out, “Lord, save me!”  Immediately Jesus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stretched out his hand and caught Peter, and said to him,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“O you of little faith, why did you doubt?” </a:t>
            </a:r>
            <a:endParaRPr kumimoji="0" lang="en-US"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Matthew 14:26-31</a:t>
            </a:r>
            <a:endParaRPr kumimoji="0" lang="en-US" sz="19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Content Placeholder 5" descr="clearer peter and jesus on sea.jpg"/>
          <p:cNvPicPr>
            <a:picLocks noChangeAspect="1"/>
          </p:cNvPicPr>
          <p:nvPr/>
        </p:nvPicPr>
        <p:blipFill>
          <a:blip r:embed="rId2" cstate="print"/>
          <a:stretch>
            <a:fillRect/>
          </a:stretch>
        </p:blipFill>
        <p:spPr>
          <a:xfrm>
            <a:off x="3276600" y="0"/>
            <a:ext cx="2895599" cy="3615898"/>
          </a:xfrm>
          <a:prstGeom prst="rect">
            <a:avLst/>
          </a:prstGeom>
        </p:spPr>
      </p:pic>
      <p:pic>
        <p:nvPicPr>
          <p:cNvPr id="5" name="Picture 4" descr="tau-cross-rgb.png"/>
          <p:cNvPicPr>
            <a:picLocks noChangeAspect="1"/>
          </p:cNvPicPr>
          <p:nvPr/>
        </p:nvPicPr>
        <p:blipFill>
          <a:blip r:embed="rId3" cstate="print"/>
          <a:stretch>
            <a:fillRect/>
          </a:stretch>
        </p:blipFill>
        <p:spPr>
          <a:xfrm>
            <a:off x="152400" y="152400"/>
            <a:ext cx="1512366" cy="1524000"/>
          </a:xfrm>
          <a:prstGeom prst="rect">
            <a:avLst/>
          </a:prstGeom>
          <a:effectLst>
            <a:glow rad="228600">
              <a:schemeClr val="accent1">
                <a:satMod val="175000"/>
                <a:alpha val="40000"/>
              </a:schemeClr>
            </a:glow>
            <a:outerShdw blurRad="50800" dist="38100" dir="2700000" algn="tl" rotWithShape="0">
              <a:prstClr val="black">
                <a:alpha val="40000"/>
              </a:prstClr>
            </a:outerShdw>
          </a:effectLst>
        </p:spPr>
      </p:pic>
      <p:sp>
        <p:nvSpPr>
          <p:cNvPr id="6" name="Title 1"/>
          <p:cNvSpPr txBox="1">
            <a:spLocks/>
          </p:cNvSpPr>
          <p:nvPr/>
        </p:nvSpPr>
        <p:spPr>
          <a:xfrm>
            <a:off x="0" y="609600"/>
            <a:ext cx="838200" cy="4572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Chapter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2014</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7" name="Title 1"/>
          <p:cNvSpPr txBox="1">
            <a:spLocks/>
          </p:cNvSpPr>
          <p:nvPr/>
        </p:nvSpPr>
        <p:spPr>
          <a:xfrm>
            <a:off x="838200" y="1066800"/>
            <a:ext cx="914400" cy="5334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Dallas,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TX</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533400" y="6019800"/>
            <a:ext cx="812696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“Jesus Never Invites Us To Failure!”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Content Placeholder 5" descr="clearer peter and jesus on sea.jpg"/>
          <p:cNvPicPr>
            <a:picLocks noGrp="1" noChangeAspect="1"/>
          </p:cNvPicPr>
          <p:nvPr>
            <p:ph idx="1"/>
          </p:nvPr>
        </p:nvPicPr>
        <p:blipFill>
          <a:blip r:embed="rId2" cstate="print"/>
          <a:stretch>
            <a:fillRect/>
          </a:stretch>
        </p:blipFill>
        <p:spPr>
          <a:xfrm>
            <a:off x="2133600" y="0"/>
            <a:ext cx="4881657" cy="6096000"/>
          </a:xfrm>
        </p:spPr>
      </p:pic>
      <p:pic>
        <p:nvPicPr>
          <p:cNvPr id="4" name="Picture 3" descr="tau-cross-rgb.png"/>
          <p:cNvPicPr>
            <a:picLocks noChangeAspect="1"/>
          </p:cNvPicPr>
          <p:nvPr/>
        </p:nvPicPr>
        <p:blipFill>
          <a:blip r:embed="rId3" cstate="print"/>
          <a:stretch>
            <a:fillRect/>
          </a:stretch>
        </p:blipFill>
        <p:spPr>
          <a:xfrm>
            <a:off x="152400" y="152400"/>
            <a:ext cx="1512366" cy="1524000"/>
          </a:xfrm>
          <a:prstGeom prst="rect">
            <a:avLst/>
          </a:prstGeom>
          <a:effectLst>
            <a:glow rad="228600">
              <a:schemeClr val="accent1">
                <a:satMod val="175000"/>
                <a:alpha val="40000"/>
              </a:schemeClr>
            </a:glow>
            <a:outerShdw blurRad="50800" dist="38100" dir="2700000" algn="tl" rotWithShape="0">
              <a:prstClr val="black">
                <a:alpha val="40000"/>
              </a:prstClr>
            </a:outerShdw>
          </a:effectLst>
        </p:spPr>
      </p:pic>
      <p:sp>
        <p:nvSpPr>
          <p:cNvPr id="5" name="Title 1"/>
          <p:cNvSpPr txBox="1">
            <a:spLocks/>
          </p:cNvSpPr>
          <p:nvPr/>
        </p:nvSpPr>
        <p:spPr>
          <a:xfrm>
            <a:off x="0" y="609600"/>
            <a:ext cx="838200" cy="4572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Chapter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2014</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7" name="Title 1"/>
          <p:cNvSpPr txBox="1">
            <a:spLocks/>
          </p:cNvSpPr>
          <p:nvPr/>
        </p:nvSpPr>
        <p:spPr>
          <a:xfrm>
            <a:off x="838200" y="1066800"/>
            <a:ext cx="914400" cy="5334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Dallas,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TX</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1" descr="C:\Users\cnels1\AppData\Local\Microsoft\Windows\Temporary Internet Files\Content.IE5\PKU8ANOH\image.png"/>
          <p:cNvPicPr>
            <a:picLocks noGrp="1" noChangeAspect="1" noChangeArrowheads="1"/>
          </p:cNvPicPr>
          <p:nvPr>
            <p:ph idx="1"/>
          </p:nvPr>
        </p:nvPicPr>
        <p:blipFill>
          <a:blip r:embed="rId2" cstate="print"/>
          <a:srcRect/>
          <a:stretch>
            <a:fillRect/>
          </a:stretch>
        </p:blipFill>
        <p:spPr bwMode="auto">
          <a:xfrm>
            <a:off x="1828800" y="457200"/>
            <a:ext cx="6693107" cy="5791200"/>
          </a:xfrm>
          <a:prstGeom prst="rect">
            <a:avLst/>
          </a:prstGeom>
          <a:noFill/>
        </p:spPr>
      </p:pic>
      <p:pic>
        <p:nvPicPr>
          <p:cNvPr id="3" name="Picture 2" descr="tau-cross-rgb.png"/>
          <p:cNvPicPr>
            <a:picLocks noChangeAspect="1"/>
          </p:cNvPicPr>
          <p:nvPr/>
        </p:nvPicPr>
        <p:blipFill>
          <a:blip r:embed="rId3" cstate="print"/>
          <a:stretch>
            <a:fillRect/>
          </a:stretch>
        </p:blipFill>
        <p:spPr>
          <a:xfrm>
            <a:off x="152400" y="152400"/>
            <a:ext cx="1512366" cy="1524000"/>
          </a:xfrm>
          <a:prstGeom prst="rect">
            <a:avLst/>
          </a:prstGeom>
          <a:effectLst>
            <a:glow rad="228600">
              <a:schemeClr val="accent1">
                <a:satMod val="175000"/>
                <a:alpha val="40000"/>
              </a:schemeClr>
            </a:glow>
            <a:outerShdw blurRad="50800" dist="38100" dir="2700000" algn="tl" rotWithShape="0">
              <a:prstClr val="black">
                <a:alpha val="40000"/>
              </a:prstClr>
            </a:outerShdw>
          </a:effectLst>
        </p:spPr>
      </p:pic>
      <p:sp>
        <p:nvSpPr>
          <p:cNvPr id="4" name="Title 1"/>
          <p:cNvSpPr txBox="1">
            <a:spLocks/>
          </p:cNvSpPr>
          <p:nvPr/>
        </p:nvSpPr>
        <p:spPr>
          <a:xfrm>
            <a:off x="0" y="609600"/>
            <a:ext cx="838200" cy="4572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Chapter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2014</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5" name="Title 1"/>
          <p:cNvSpPr txBox="1">
            <a:spLocks/>
          </p:cNvSpPr>
          <p:nvPr/>
        </p:nvSpPr>
        <p:spPr>
          <a:xfrm>
            <a:off x="838200" y="1066800"/>
            <a:ext cx="914400" cy="5334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Dallas,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TX</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8991600" cy="5867400"/>
          </a:xfrm>
        </p:spPr>
        <p:txBody>
          <a:bodyPr>
            <a:normAutofit fontScale="77500" lnSpcReduction="20000"/>
          </a:bodyPr>
          <a:lstStyle/>
          <a:p>
            <a:pPr>
              <a:buNone/>
            </a:pPr>
            <a:r>
              <a:rPr lang="en-US" b="1" dirty="0" smtClean="0"/>
              <a:t>	          	By best guess, NAFRA, the Secular Franciscan Fraternity of the United States, has reported 12,739 active professed members to CIOFS. This is down 264 members from the 13,003 active, permanently professed members nationwide I reported in my 2013 Annual Report, which is over 200 less than our average decline of 468 members for the preceding  six years, as reported in that 2013 Annual Report.</a:t>
            </a:r>
            <a:endParaRPr lang="en-US" dirty="0" smtClean="0"/>
          </a:p>
          <a:p>
            <a:pPr>
              <a:buNone/>
            </a:pPr>
            <a:endParaRPr lang="en-US" sz="1800" dirty="0" smtClean="0"/>
          </a:p>
          <a:p>
            <a:pPr>
              <a:buNone/>
            </a:pPr>
            <a:r>
              <a:rPr lang="en-US" b="1" dirty="0" smtClean="0"/>
              <a:t>	           We currently have 1014 Candidates, which is only down 42 Candidates from our 2013 numbers, which had seen a drop of 100 Candidates from 2012, by comparison. And this year we report 637 canonically established fraternities, which is up 31 fraternities from the 606 we reported in 2012, an increase of just over one canonically established fraternity per Region, and even our National Fraternity can report continued growth and stability in the St. Padre </a:t>
            </a:r>
            <a:r>
              <a:rPr lang="en-US" b="1" dirty="0" err="1" smtClean="0"/>
              <a:t>Pio</a:t>
            </a:r>
            <a:r>
              <a:rPr lang="en-US" b="1" dirty="0" smtClean="0"/>
              <a:t> emerging Fraternity in the United States Territory of Guam. Congratulations and thanks to all!</a:t>
            </a:r>
            <a:endParaRPr lang="en-US" dirty="0" smtClean="0"/>
          </a:p>
          <a:p>
            <a:endParaRPr lang="en-US" dirty="0"/>
          </a:p>
        </p:txBody>
      </p:sp>
      <p:sp>
        <p:nvSpPr>
          <p:cNvPr id="4" name="Rectangle 1"/>
          <p:cNvSpPr>
            <a:spLocks noChangeArrowheads="1"/>
          </p:cNvSpPr>
          <p:nvPr/>
        </p:nvSpPr>
        <p:spPr bwMode="auto">
          <a:xfrm>
            <a:off x="2590800" y="0"/>
            <a:ext cx="3852337"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600" b="1" dirty="0" smtClean="0">
                <a:solidFill>
                  <a:srgbClr val="222222"/>
                </a:solidFill>
                <a:latin typeface="Arial" pitchFamily="34" charset="0"/>
                <a:ea typeface="Times New Roman" pitchFamily="18" charset="0"/>
                <a:cs typeface="Arial" pitchFamily="34" charset="0"/>
              </a:rPr>
              <a:t>By The Numbers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tau-cross-rgb.png"/>
          <p:cNvPicPr>
            <a:picLocks noChangeAspect="1"/>
          </p:cNvPicPr>
          <p:nvPr/>
        </p:nvPicPr>
        <p:blipFill>
          <a:blip r:embed="rId2" cstate="print"/>
          <a:stretch>
            <a:fillRect/>
          </a:stretch>
        </p:blipFill>
        <p:spPr>
          <a:xfrm>
            <a:off x="152400" y="152400"/>
            <a:ext cx="1512366" cy="1524000"/>
          </a:xfrm>
          <a:prstGeom prst="rect">
            <a:avLst/>
          </a:prstGeom>
          <a:effectLst>
            <a:glow rad="228600">
              <a:schemeClr val="accent1">
                <a:satMod val="175000"/>
                <a:alpha val="40000"/>
              </a:schemeClr>
            </a:glow>
            <a:outerShdw blurRad="50800" dist="38100" dir="2700000" algn="tl" rotWithShape="0">
              <a:prstClr val="black">
                <a:alpha val="40000"/>
              </a:prstClr>
            </a:outerShdw>
          </a:effectLst>
        </p:spPr>
      </p:pic>
      <p:sp>
        <p:nvSpPr>
          <p:cNvPr id="6" name="Title 1"/>
          <p:cNvSpPr txBox="1">
            <a:spLocks/>
          </p:cNvSpPr>
          <p:nvPr/>
        </p:nvSpPr>
        <p:spPr>
          <a:xfrm>
            <a:off x="0" y="609600"/>
            <a:ext cx="838200" cy="4572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Chapter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2014</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7" name="Title 1"/>
          <p:cNvSpPr txBox="1">
            <a:spLocks/>
          </p:cNvSpPr>
          <p:nvPr/>
        </p:nvSpPr>
        <p:spPr>
          <a:xfrm>
            <a:off x="838200" y="1066800"/>
            <a:ext cx="914400" cy="5334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Dallas,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TX</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1066800"/>
            <a:ext cx="8686800" cy="838200"/>
          </a:xfrm>
        </p:spPr>
        <p:txBody>
          <a:bodyPr>
            <a:normAutofit/>
          </a:bodyPr>
          <a:lstStyle/>
          <a:p>
            <a:r>
              <a:rPr lang="en-US" sz="3200" dirty="0" smtClean="0"/>
              <a:t>Spiritual ASSISTANCE</a:t>
            </a:r>
            <a:endParaRPr lang="en-US" sz="3200" dirty="0"/>
          </a:p>
        </p:txBody>
      </p:sp>
      <p:pic>
        <p:nvPicPr>
          <p:cNvPr id="91137" name="Picture 1" descr="C:\Users\cnels1\AppData\Local\Microsoft\Windows\Temporary Internet Files\Content.IE5\PKU8ANOH\image.png"/>
          <p:cNvPicPr>
            <a:picLocks noGrp="1" noChangeAspect="1" noChangeArrowheads="1"/>
          </p:cNvPicPr>
          <p:nvPr>
            <p:ph idx="1"/>
          </p:nvPr>
        </p:nvPicPr>
        <p:blipFill>
          <a:blip r:embed="rId2" cstate="print"/>
          <a:stretch>
            <a:fillRect/>
          </a:stretch>
        </p:blipFill>
        <p:spPr bwMode="auto">
          <a:xfrm>
            <a:off x="6553200" y="304800"/>
            <a:ext cx="2286000" cy="1977957"/>
          </a:xfrm>
          <a:prstGeom prst="rect">
            <a:avLst/>
          </a:prstGeom>
          <a:noFill/>
        </p:spPr>
      </p:pic>
      <p:pic>
        <p:nvPicPr>
          <p:cNvPr id="7" name="Picture 6" descr="Gross.JPG"/>
          <p:cNvPicPr>
            <a:picLocks noChangeAspect="1"/>
          </p:cNvPicPr>
          <p:nvPr/>
        </p:nvPicPr>
        <p:blipFill>
          <a:blip r:embed="rId3" cstate="print"/>
          <a:stretch>
            <a:fillRect/>
          </a:stretch>
        </p:blipFill>
        <p:spPr>
          <a:xfrm>
            <a:off x="1600200" y="2209800"/>
            <a:ext cx="2844800" cy="2133600"/>
          </a:xfrm>
          <a:prstGeom prst="rect">
            <a:avLst/>
          </a:prstGeom>
        </p:spPr>
      </p:pic>
      <p:pic>
        <p:nvPicPr>
          <p:cNvPr id="5" name="Picture 4" descr="BrBobInAction.JPG"/>
          <p:cNvPicPr>
            <a:picLocks noChangeAspect="1"/>
          </p:cNvPicPr>
          <p:nvPr/>
        </p:nvPicPr>
        <p:blipFill>
          <a:blip r:embed="rId4" cstate="print"/>
          <a:stretch>
            <a:fillRect/>
          </a:stretch>
        </p:blipFill>
        <p:spPr>
          <a:xfrm>
            <a:off x="1371600" y="4343400"/>
            <a:ext cx="3048000" cy="2286000"/>
          </a:xfrm>
          <a:prstGeom prst="rect">
            <a:avLst/>
          </a:prstGeom>
        </p:spPr>
      </p:pic>
      <p:pic>
        <p:nvPicPr>
          <p:cNvPr id="6" name="Picture 5" descr="mattias.JPG"/>
          <p:cNvPicPr>
            <a:picLocks noChangeAspect="1"/>
          </p:cNvPicPr>
          <p:nvPr/>
        </p:nvPicPr>
        <p:blipFill>
          <a:blip r:embed="rId5" cstate="print"/>
          <a:stretch>
            <a:fillRect/>
          </a:stretch>
        </p:blipFill>
        <p:spPr>
          <a:xfrm>
            <a:off x="4038600" y="2209800"/>
            <a:ext cx="2667000" cy="2000250"/>
          </a:xfrm>
          <a:prstGeom prst="rect">
            <a:avLst/>
          </a:prstGeom>
        </p:spPr>
      </p:pic>
      <p:pic>
        <p:nvPicPr>
          <p:cNvPr id="4" name="Picture 3" descr="FrKevinQueally00699.jpg"/>
          <p:cNvPicPr>
            <a:picLocks noChangeAspect="1"/>
          </p:cNvPicPr>
          <p:nvPr/>
        </p:nvPicPr>
        <p:blipFill>
          <a:blip r:embed="rId6" cstate="print"/>
          <a:srcRect l="5341" r="2090" b="19737"/>
          <a:stretch>
            <a:fillRect/>
          </a:stretch>
        </p:blipFill>
        <p:spPr>
          <a:xfrm>
            <a:off x="4419600" y="4176346"/>
            <a:ext cx="2286000" cy="2681654"/>
          </a:xfrm>
          <a:prstGeom prst="rect">
            <a:avLst/>
          </a:prstGeom>
        </p:spPr>
      </p:pic>
      <p:pic>
        <p:nvPicPr>
          <p:cNvPr id="8" name="Picture 7" descr="tau-cross-rgb.png"/>
          <p:cNvPicPr>
            <a:picLocks noChangeAspect="1"/>
          </p:cNvPicPr>
          <p:nvPr/>
        </p:nvPicPr>
        <p:blipFill>
          <a:blip r:embed="rId7" cstate="print"/>
          <a:stretch>
            <a:fillRect/>
          </a:stretch>
        </p:blipFill>
        <p:spPr>
          <a:xfrm>
            <a:off x="152400" y="152400"/>
            <a:ext cx="1512366" cy="1524000"/>
          </a:xfrm>
          <a:prstGeom prst="rect">
            <a:avLst/>
          </a:prstGeom>
          <a:effectLst>
            <a:glow rad="228600">
              <a:schemeClr val="accent1">
                <a:satMod val="175000"/>
                <a:alpha val="40000"/>
              </a:schemeClr>
            </a:glow>
            <a:outerShdw blurRad="50800" dist="38100" dir="2700000" algn="tl" rotWithShape="0">
              <a:prstClr val="black">
                <a:alpha val="40000"/>
              </a:prstClr>
            </a:outerShdw>
          </a:effectLst>
        </p:spPr>
      </p:pic>
      <p:sp>
        <p:nvSpPr>
          <p:cNvPr id="9" name="Title 1"/>
          <p:cNvSpPr txBox="1">
            <a:spLocks/>
          </p:cNvSpPr>
          <p:nvPr/>
        </p:nvSpPr>
        <p:spPr>
          <a:xfrm>
            <a:off x="0" y="609600"/>
            <a:ext cx="838200" cy="4572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Chapter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2014</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10" name="Title 1"/>
          <p:cNvSpPr txBox="1">
            <a:spLocks/>
          </p:cNvSpPr>
          <p:nvPr/>
        </p:nvSpPr>
        <p:spPr>
          <a:xfrm>
            <a:off x="838200" y="1066800"/>
            <a:ext cx="914400" cy="5334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Dallas,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TX</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152400"/>
            <a:ext cx="8686800" cy="838200"/>
          </a:xfrm>
        </p:spPr>
        <p:txBody>
          <a:bodyPr>
            <a:normAutofit/>
          </a:bodyPr>
          <a:lstStyle/>
          <a:p>
            <a:r>
              <a:rPr lang="en-US" sz="3200" dirty="0" smtClean="0"/>
              <a:t>Spiritual ASSISTANCE</a:t>
            </a:r>
            <a:endParaRPr lang="en-US" sz="3200" dirty="0"/>
          </a:p>
        </p:txBody>
      </p:sp>
      <p:pic>
        <p:nvPicPr>
          <p:cNvPr id="91137" name="Picture 1" descr="C:\Users\cnels1\AppData\Local\Microsoft\Windows\Temporary Internet Files\Content.IE5\PKU8ANOH\image.png"/>
          <p:cNvPicPr>
            <a:picLocks noGrp="1" noChangeAspect="1" noChangeArrowheads="1"/>
          </p:cNvPicPr>
          <p:nvPr>
            <p:ph idx="1"/>
          </p:nvPr>
        </p:nvPicPr>
        <p:blipFill>
          <a:blip r:embed="rId2" cstate="print"/>
          <a:stretch>
            <a:fillRect/>
          </a:stretch>
        </p:blipFill>
        <p:spPr bwMode="auto">
          <a:xfrm>
            <a:off x="6553200" y="304800"/>
            <a:ext cx="2286000" cy="1977957"/>
          </a:xfrm>
          <a:prstGeom prst="rect">
            <a:avLst/>
          </a:prstGeom>
          <a:noFill/>
        </p:spPr>
      </p:pic>
      <p:graphicFrame>
        <p:nvGraphicFramePr>
          <p:cNvPr id="8" name="Diagram 7"/>
          <p:cNvGraphicFramePr/>
          <p:nvPr/>
        </p:nvGraphicFramePr>
        <p:xfrm>
          <a:off x="1066800" y="2514600"/>
          <a:ext cx="7086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tau-cross-rgb.png"/>
          <p:cNvPicPr>
            <a:picLocks noChangeAspect="1"/>
          </p:cNvPicPr>
          <p:nvPr/>
        </p:nvPicPr>
        <p:blipFill>
          <a:blip r:embed="rId8" cstate="print"/>
          <a:stretch>
            <a:fillRect/>
          </a:stretch>
        </p:blipFill>
        <p:spPr>
          <a:xfrm>
            <a:off x="152400" y="152400"/>
            <a:ext cx="1512366" cy="1524000"/>
          </a:xfrm>
          <a:prstGeom prst="rect">
            <a:avLst/>
          </a:prstGeom>
          <a:effectLst>
            <a:glow rad="228600">
              <a:schemeClr val="accent1">
                <a:satMod val="175000"/>
                <a:alpha val="40000"/>
              </a:schemeClr>
            </a:glow>
            <a:outerShdw blurRad="50800" dist="38100" dir="2700000" algn="tl" rotWithShape="0">
              <a:prstClr val="black">
                <a:alpha val="40000"/>
              </a:prstClr>
            </a:outerShdw>
          </a:effectLst>
        </p:spPr>
      </p:pic>
      <p:sp>
        <p:nvSpPr>
          <p:cNvPr id="6" name="Title 1"/>
          <p:cNvSpPr txBox="1">
            <a:spLocks/>
          </p:cNvSpPr>
          <p:nvPr/>
        </p:nvSpPr>
        <p:spPr>
          <a:xfrm>
            <a:off x="0" y="609600"/>
            <a:ext cx="838200" cy="4572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Chapter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2014</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7" name="Title 1"/>
          <p:cNvSpPr txBox="1">
            <a:spLocks/>
          </p:cNvSpPr>
          <p:nvPr/>
        </p:nvSpPr>
        <p:spPr>
          <a:xfrm>
            <a:off x="838200" y="1066800"/>
            <a:ext cx="914400" cy="5334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Dallas,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TX</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228600"/>
            <a:ext cx="8686800" cy="838200"/>
          </a:xfrm>
        </p:spPr>
        <p:txBody>
          <a:bodyPr>
            <a:normAutofit/>
          </a:bodyPr>
          <a:lstStyle/>
          <a:p>
            <a:r>
              <a:rPr lang="en-US" sz="3200" dirty="0" smtClean="0"/>
              <a:t>FORMATION</a:t>
            </a:r>
            <a:endParaRPr lang="en-US" sz="3200" dirty="0"/>
          </a:p>
        </p:txBody>
      </p:sp>
      <p:pic>
        <p:nvPicPr>
          <p:cNvPr id="91137" name="Picture 1" descr="C:\Users\cnels1\AppData\Local\Microsoft\Windows\Temporary Internet Files\Content.IE5\PKU8ANOH\image.png"/>
          <p:cNvPicPr>
            <a:picLocks noGrp="1" noChangeAspect="1" noChangeArrowheads="1"/>
          </p:cNvPicPr>
          <p:nvPr>
            <p:ph idx="1"/>
          </p:nvPr>
        </p:nvPicPr>
        <p:blipFill>
          <a:blip r:embed="rId2" cstate="print"/>
          <a:stretch>
            <a:fillRect/>
          </a:stretch>
        </p:blipFill>
        <p:spPr bwMode="auto">
          <a:xfrm>
            <a:off x="6553200" y="304800"/>
            <a:ext cx="2286000" cy="1977957"/>
          </a:xfrm>
          <a:prstGeom prst="rect">
            <a:avLst/>
          </a:prstGeom>
          <a:noFill/>
        </p:spPr>
      </p:pic>
      <p:graphicFrame>
        <p:nvGraphicFramePr>
          <p:cNvPr id="8" name="Diagram 7"/>
          <p:cNvGraphicFramePr/>
          <p:nvPr/>
        </p:nvGraphicFramePr>
        <p:xfrm>
          <a:off x="1371600" y="3124200"/>
          <a:ext cx="62484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MaryAnne.JPG"/>
          <p:cNvPicPr>
            <a:picLocks noChangeAspect="1"/>
          </p:cNvPicPr>
          <p:nvPr/>
        </p:nvPicPr>
        <p:blipFill>
          <a:blip r:embed="rId8" cstate="print"/>
          <a:stretch>
            <a:fillRect/>
          </a:stretch>
        </p:blipFill>
        <p:spPr>
          <a:xfrm>
            <a:off x="2667000" y="1219199"/>
            <a:ext cx="2438400" cy="1795683"/>
          </a:xfrm>
          <a:prstGeom prst="rect">
            <a:avLst/>
          </a:prstGeom>
        </p:spPr>
      </p:pic>
      <p:pic>
        <p:nvPicPr>
          <p:cNvPr id="6" name="Picture 5" descr="tau-cross-rgb.png"/>
          <p:cNvPicPr>
            <a:picLocks noChangeAspect="1"/>
          </p:cNvPicPr>
          <p:nvPr/>
        </p:nvPicPr>
        <p:blipFill>
          <a:blip r:embed="rId9" cstate="print"/>
          <a:stretch>
            <a:fillRect/>
          </a:stretch>
        </p:blipFill>
        <p:spPr>
          <a:xfrm>
            <a:off x="152400" y="152400"/>
            <a:ext cx="1512366" cy="1524000"/>
          </a:xfrm>
          <a:prstGeom prst="rect">
            <a:avLst/>
          </a:prstGeom>
          <a:effectLst>
            <a:glow rad="228600">
              <a:schemeClr val="accent1">
                <a:satMod val="175000"/>
                <a:alpha val="40000"/>
              </a:schemeClr>
            </a:glow>
            <a:outerShdw blurRad="50800" dist="38100" dir="2700000" algn="tl" rotWithShape="0">
              <a:prstClr val="black">
                <a:alpha val="40000"/>
              </a:prstClr>
            </a:outerShdw>
          </a:effectLst>
        </p:spPr>
      </p:pic>
      <p:sp>
        <p:nvSpPr>
          <p:cNvPr id="7" name="Title 1"/>
          <p:cNvSpPr txBox="1">
            <a:spLocks/>
          </p:cNvSpPr>
          <p:nvPr/>
        </p:nvSpPr>
        <p:spPr>
          <a:xfrm>
            <a:off x="0" y="609600"/>
            <a:ext cx="838200" cy="4572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Chapter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2014</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9" name="Title 1"/>
          <p:cNvSpPr txBox="1">
            <a:spLocks/>
          </p:cNvSpPr>
          <p:nvPr/>
        </p:nvSpPr>
        <p:spPr>
          <a:xfrm>
            <a:off x="838200" y="1066800"/>
            <a:ext cx="914400" cy="5334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Dallas,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effectLst>
                  <a:reflection blurRad="12700" stA="48000" endA="300" endPos="55000" dir="5400000" sy="-90000" algn="bl" rotWithShape="0"/>
                </a:effectLst>
                <a:latin typeface="Arial Rounded MT Bold" pitchFamily="34" charset="0"/>
                <a:ea typeface="+mj-ea"/>
                <a:cs typeface="+mj-cs"/>
              </a:rPr>
              <a:t>TX</a:t>
            </a:r>
            <a:endParaRPr kumimoji="0" lang="en-US" sz="11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2233</TotalTime>
  <Words>315</Words>
  <Application>Microsoft Office PowerPoint</Application>
  <PresentationFormat>On-screen Show (4:3)</PresentationFormat>
  <Paragraphs>108</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Trek</vt:lpstr>
      <vt:lpstr>Acrobat Document</vt:lpstr>
      <vt:lpstr>State of the Order</vt:lpstr>
      <vt:lpstr>Come Holy Spirit!</vt:lpstr>
      <vt:lpstr>Slide 3</vt:lpstr>
      <vt:lpstr>Slide 4</vt:lpstr>
      <vt:lpstr>Slide 5</vt:lpstr>
      <vt:lpstr>Slide 6</vt:lpstr>
      <vt:lpstr>Spiritual ASSISTANCE</vt:lpstr>
      <vt:lpstr>Spiritual ASSISTANCE</vt:lpstr>
      <vt:lpstr>FORMATION</vt:lpstr>
      <vt:lpstr>YOUTH &amp; YOUNG ADULTS</vt:lpstr>
      <vt:lpstr>JUSTICE, PEACE &amp; INTEGRITY OF CREATION</vt:lpstr>
      <vt:lpstr>COMMUNICATION</vt:lpstr>
      <vt:lpstr>VOCATIONS</vt:lpstr>
      <vt:lpstr>OUR FOUR FRATERNIES</vt:lpstr>
      <vt:lpstr>Slide 15</vt:lpstr>
      <vt:lpstr>Slide 16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JPIC / YOUTH confab</dc:title>
  <dc:creator>Robert Stronach</dc:creator>
  <cp:lastModifiedBy>cnels1</cp:lastModifiedBy>
  <cp:revision>131</cp:revision>
  <dcterms:created xsi:type="dcterms:W3CDTF">2013-09-13T17:25:03Z</dcterms:created>
  <dcterms:modified xsi:type="dcterms:W3CDTF">2014-10-25T16:05:17Z</dcterms:modified>
</cp:coreProperties>
</file>